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7"/>
  </p:notesMasterIdLst>
  <p:handoutMasterIdLst>
    <p:handoutMasterId r:id="rId18"/>
  </p:handoutMasterIdLst>
  <p:sldIdLst>
    <p:sldId id="260" r:id="rId5"/>
    <p:sldId id="256" r:id="rId6"/>
    <p:sldId id="258" r:id="rId7"/>
    <p:sldId id="261" r:id="rId8"/>
    <p:sldId id="262" r:id="rId9"/>
    <p:sldId id="257" r:id="rId10"/>
    <p:sldId id="263" r:id="rId11"/>
    <p:sldId id="264" r:id="rId12"/>
    <p:sldId id="293" r:id="rId13"/>
    <p:sldId id="291" r:id="rId14"/>
    <p:sldId id="290" r:id="rId15"/>
    <p:sldId id="29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0B929A-CEC7-A172-5600-E31B107B6361}" name="Bom Phimphravichith" initials="BP" userId="S::bom.phimphravichith@dfat.gov.au::6517dcae-8de5-4979-8a76-a94b0c64a248" providerId="AD"/>
  <p188:author id="{2E64CDDC-07D4-11C5-7EF6-5C90E539F53F}" name="Fiona Cook" initials="FC" userId="S::fiona.cook@dfat.gov.au::e5c6506e-dbba-4d72-b5e2-1d1074bc6df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C52"/>
    <a:srgbClr val="0075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B891DD-FCDE-4F33-83DC-42AAE757B15D}" v="91" dt="2024-05-17T06:01:59.5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31D4C0-8253-45DF-9B38-332D1EC0CB01}"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3A3D75DE-F2BA-4355-BDF7-4CF7E3A413FD}">
      <dgm:prSet custT="1"/>
      <dgm:spPr>
        <a:solidFill>
          <a:srgbClr val="00759A"/>
        </a:solidFill>
      </dgm:spPr>
      <dgm:t>
        <a:bodyPr/>
        <a:lstStyle/>
        <a:p>
          <a:r>
            <a:rPr lang="en-AU" sz="1700" b="0" i="0" kern="1200">
              <a:solidFill>
                <a:srgbClr val="FFFFFF"/>
              </a:solidFill>
              <a:latin typeface="Arial" panose="020B0604020202020204"/>
              <a:ea typeface="+mn-ea"/>
              <a:cs typeface="+mn-cs"/>
            </a:rPr>
            <a:t>1. Welcome to Australia</a:t>
          </a:r>
          <a:endParaRPr lang="en-US" sz="1700" b="0" i="0" kern="1200">
            <a:solidFill>
              <a:srgbClr val="FFFFFF"/>
            </a:solidFill>
            <a:latin typeface="Arial" panose="020B0604020202020204"/>
            <a:ea typeface="+mn-ea"/>
            <a:cs typeface="+mn-cs"/>
          </a:endParaRPr>
        </a:p>
      </dgm:t>
    </dgm:pt>
    <dgm:pt modelId="{298F7FD1-F7D5-47F4-B0D9-720D14CA02CC}" type="parTrans" cxnId="{5A6A3B19-090D-4ECD-B75C-6DE3EF624EFF}">
      <dgm:prSet/>
      <dgm:spPr/>
      <dgm:t>
        <a:bodyPr/>
        <a:lstStyle/>
        <a:p>
          <a:endParaRPr lang="en-US"/>
        </a:p>
      </dgm:t>
    </dgm:pt>
    <dgm:pt modelId="{4CF51C32-9449-448A-91B1-6FA9A7FECBA3}" type="sibTrans" cxnId="{5A6A3B19-090D-4ECD-B75C-6DE3EF624EFF}">
      <dgm:prSet/>
      <dgm:spPr/>
      <dgm:t>
        <a:bodyPr/>
        <a:lstStyle/>
        <a:p>
          <a:endParaRPr lang="en-US"/>
        </a:p>
      </dgm:t>
    </dgm:pt>
    <dgm:pt modelId="{34C3C58A-AE4B-446F-9773-602828728518}">
      <dgm:prSet custT="1"/>
      <dgm:spPr>
        <a:solidFill>
          <a:srgbClr val="00759A"/>
        </a:solidFill>
        <a:ln>
          <a:noFill/>
        </a:ln>
        <a:effectLst>
          <a:outerShdw blurRad="57150" dist="19050" dir="5400000" algn="ctr" rotWithShape="0">
            <a:srgbClr val="000000">
              <a:alpha val="63000"/>
            </a:srgbClr>
          </a:outerShdw>
        </a:effectLst>
      </dgm:spPr>
      <dgm:t>
        <a:bodyPr spcFirstLastPara="0" vert="horz" wrap="square" lIns="64770" tIns="64770" rIns="64770" bIns="64770" numCol="1" spcCol="1270" anchor="ctr" anchorCtr="0"/>
        <a:lstStyle/>
        <a:p>
          <a:pPr marL="0" lvl="0" indent="0" algn="l" defTabSz="755650">
            <a:lnSpc>
              <a:spcPct val="90000"/>
            </a:lnSpc>
            <a:spcBef>
              <a:spcPct val="0"/>
            </a:spcBef>
            <a:spcAft>
              <a:spcPct val="35000"/>
            </a:spcAft>
            <a:buNone/>
          </a:pPr>
          <a:r>
            <a:rPr lang="en-AU" sz="1700" b="0" i="0" kern="1200">
              <a:solidFill>
                <a:srgbClr val="FFFFFF"/>
              </a:solidFill>
              <a:latin typeface="Arial" panose="020B0604020202020204"/>
              <a:ea typeface="+mn-ea"/>
              <a:cs typeface="+mn-cs"/>
            </a:rPr>
            <a:t>2. What are the Australia Awards?</a:t>
          </a:r>
          <a:endParaRPr lang="en-US" sz="1700" b="0" i="0" kern="1200">
            <a:solidFill>
              <a:srgbClr val="FFFFFF"/>
            </a:solidFill>
            <a:latin typeface="Arial" panose="020B0604020202020204"/>
            <a:ea typeface="+mn-ea"/>
            <a:cs typeface="+mn-cs"/>
          </a:endParaRPr>
        </a:p>
      </dgm:t>
    </dgm:pt>
    <dgm:pt modelId="{30F3D611-EC6D-4EE3-87EA-1903EF67F08B}" type="parTrans" cxnId="{ADDF7E88-D00C-4C3C-A6A8-AF981C6CCD57}">
      <dgm:prSet/>
      <dgm:spPr/>
      <dgm:t>
        <a:bodyPr/>
        <a:lstStyle/>
        <a:p>
          <a:endParaRPr lang="en-US"/>
        </a:p>
      </dgm:t>
    </dgm:pt>
    <dgm:pt modelId="{E081F428-6EC1-4966-AEC9-9EF3F2DDF9CB}" type="sibTrans" cxnId="{ADDF7E88-D00C-4C3C-A6A8-AF981C6CCD57}">
      <dgm:prSet/>
      <dgm:spPr/>
      <dgm:t>
        <a:bodyPr/>
        <a:lstStyle/>
        <a:p>
          <a:endParaRPr lang="en-US"/>
        </a:p>
      </dgm:t>
    </dgm:pt>
    <dgm:pt modelId="{7A8AF2B3-5CB8-47AA-BE1A-A9C5013D8CDF}">
      <dgm:prSet custT="1"/>
      <dgm:spPr>
        <a:solidFill>
          <a:srgbClr val="00759A"/>
        </a:solidFill>
        <a:ln>
          <a:noFill/>
        </a:ln>
        <a:effectLst>
          <a:outerShdw blurRad="57150" dist="19050" dir="5400000" algn="ctr" rotWithShape="0">
            <a:srgbClr val="000000">
              <a:alpha val="63000"/>
            </a:srgbClr>
          </a:outerShdw>
        </a:effectLst>
      </dgm:spPr>
      <dgm:t>
        <a:bodyPr spcFirstLastPara="0" vert="horz" wrap="square" lIns="64770" tIns="64770" rIns="64770" bIns="64770" numCol="1" spcCol="1270" anchor="ctr" anchorCtr="0"/>
        <a:lstStyle/>
        <a:p>
          <a:pPr marL="0" lvl="0" indent="0" algn="l" defTabSz="755650">
            <a:lnSpc>
              <a:spcPct val="90000"/>
            </a:lnSpc>
            <a:spcBef>
              <a:spcPct val="0"/>
            </a:spcBef>
            <a:spcAft>
              <a:spcPct val="35000"/>
            </a:spcAft>
            <a:buNone/>
          </a:pPr>
          <a:r>
            <a:rPr lang="en-AU" sz="1700" b="0" i="0" kern="1200">
              <a:solidFill>
                <a:srgbClr val="FFFFFF"/>
              </a:solidFill>
              <a:latin typeface="Arial" panose="020B0604020202020204"/>
              <a:ea typeface="+mn-ea"/>
              <a:cs typeface="+mn-cs"/>
            </a:rPr>
            <a:t>3. Aims of Australia Awards Fellowships</a:t>
          </a:r>
          <a:endParaRPr lang="en-US" sz="1700" b="0" i="0" kern="1200">
            <a:solidFill>
              <a:srgbClr val="FFFFFF"/>
            </a:solidFill>
            <a:latin typeface="Arial" panose="020B0604020202020204"/>
            <a:ea typeface="+mn-ea"/>
            <a:cs typeface="+mn-cs"/>
          </a:endParaRPr>
        </a:p>
      </dgm:t>
    </dgm:pt>
    <dgm:pt modelId="{F18CE360-4C43-48F5-9D78-819263BE2839}" type="parTrans" cxnId="{CB02008C-D009-4674-804B-015787FB57D4}">
      <dgm:prSet/>
      <dgm:spPr/>
      <dgm:t>
        <a:bodyPr/>
        <a:lstStyle/>
        <a:p>
          <a:endParaRPr lang="en-US"/>
        </a:p>
      </dgm:t>
    </dgm:pt>
    <dgm:pt modelId="{D2BC96B2-18EB-490F-B99B-8020A1E0AD9D}" type="sibTrans" cxnId="{CB02008C-D009-4674-804B-015787FB57D4}">
      <dgm:prSet/>
      <dgm:spPr/>
      <dgm:t>
        <a:bodyPr/>
        <a:lstStyle/>
        <a:p>
          <a:endParaRPr lang="en-US"/>
        </a:p>
      </dgm:t>
    </dgm:pt>
    <dgm:pt modelId="{41B01E10-2741-460D-8280-6AB485DECFB2}">
      <dgm:prSet custT="1"/>
      <dgm:spPr>
        <a:solidFill>
          <a:srgbClr val="00759A"/>
        </a:solidFill>
        <a:ln>
          <a:noFill/>
        </a:ln>
        <a:effectLst>
          <a:outerShdw blurRad="57150" dist="19050" dir="5400000" algn="ctr" rotWithShape="0">
            <a:srgbClr val="000000">
              <a:alpha val="63000"/>
            </a:srgbClr>
          </a:outerShdw>
        </a:effectLst>
      </dgm:spPr>
      <dgm:t>
        <a:bodyPr spcFirstLastPara="0" vert="horz" wrap="square" lIns="64770" tIns="64770" rIns="64770" bIns="64770" numCol="1" spcCol="1270" anchor="ctr" anchorCtr="0"/>
        <a:lstStyle/>
        <a:p>
          <a:pPr marL="0" lvl="0" indent="0" algn="l" defTabSz="755650">
            <a:lnSpc>
              <a:spcPct val="90000"/>
            </a:lnSpc>
            <a:spcBef>
              <a:spcPct val="0"/>
            </a:spcBef>
            <a:spcAft>
              <a:spcPct val="35000"/>
            </a:spcAft>
            <a:buNone/>
          </a:pPr>
          <a:r>
            <a:rPr lang="en-AU" sz="1700" b="0" i="0" kern="1200">
              <a:solidFill>
                <a:srgbClr val="FFFFFF"/>
              </a:solidFill>
              <a:latin typeface="Arial" panose="020B0604020202020204"/>
              <a:ea typeface="+mn-ea"/>
              <a:cs typeface="+mn-cs"/>
            </a:rPr>
            <a:t>4. About Australia Awards Fellowships</a:t>
          </a:r>
          <a:endParaRPr lang="en-US" sz="1700" b="0" i="0" kern="1200">
            <a:solidFill>
              <a:srgbClr val="FFFFFF"/>
            </a:solidFill>
            <a:latin typeface="Arial" panose="020B0604020202020204"/>
            <a:ea typeface="+mn-ea"/>
            <a:cs typeface="+mn-cs"/>
          </a:endParaRPr>
        </a:p>
      </dgm:t>
    </dgm:pt>
    <dgm:pt modelId="{FBE02034-4BF9-434C-BF9A-1CDB7DA3A89F}" type="parTrans" cxnId="{FC6A8C44-7FEB-44A0-87DE-CCD4404E47B4}">
      <dgm:prSet/>
      <dgm:spPr/>
      <dgm:t>
        <a:bodyPr/>
        <a:lstStyle/>
        <a:p>
          <a:endParaRPr lang="en-US"/>
        </a:p>
      </dgm:t>
    </dgm:pt>
    <dgm:pt modelId="{44434F9F-120F-4AD6-B908-C67FE6E39D97}" type="sibTrans" cxnId="{FC6A8C44-7FEB-44A0-87DE-CCD4404E47B4}">
      <dgm:prSet/>
      <dgm:spPr/>
      <dgm:t>
        <a:bodyPr/>
        <a:lstStyle/>
        <a:p>
          <a:endParaRPr lang="en-US"/>
        </a:p>
      </dgm:t>
    </dgm:pt>
    <dgm:pt modelId="{0FA2CD57-281D-445A-A0F9-94C90BCF43FB}">
      <dgm:prSet custT="1"/>
      <dgm:spPr>
        <a:solidFill>
          <a:srgbClr val="00759A"/>
        </a:solidFill>
        <a:ln>
          <a:noFill/>
        </a:ln>
        <a:effectLst>
          <a:outerShdw blurRad="57150" dist="19050" dir="5400000" algn="ctr" rotWithShape="0">
            <a:srgbClr val="000000">
              <a:alpha val="63000"/>
            </a:srgbClr>
          </a:outerShdw>
        </a:effectLst>
      </dgm:spPr>
      <dgm:t>
        <a:bodyPr spcFirstLastPara="0" vert="horz" wrap="square" lIns="64770" tIns="64770" rIns="64770" bIns="64770" numCol="1" spcCol="1270" anchor="ctr" anchorCtr="0"/>
        <a:lstStyle/>
        <a:p>
          <a:pPr marL="0" lvl="0" indent="0" algn="l" defTabSz="755650" rtl="0">
            <a:lnSpc>
              <a:spcPct val="90000"/>
            </a:lnSpc>
            <a:spcBef>
              <a:spcPct val="0"/>
            </a:spcBef>
            <a:spcAft>
              <a:spcPct val="35000"/>
            </a:spcAft>
            <a:buNone/>
          </a:pPr>
          <a:r>
            <a:rPr lang="en-AU" sz="1700" b="0" i="0" kern="1200">
              <a:solidFill>
                <a:srgbClr val="FFFFFF"/>
              </a:solidFill>
              <a:latin typeface="Arial" panose="020B0604020202020204"/>
              <a:ea typeface="+mn-ea"/>
              <a:cs typeface="+mn-cs"/>
            </a:rPr>
            <a:t>5. Key Information about the Australia Awards Fellowship program</a:t>
          </a:r>
          <a:endParaRPr lang="en-US" sz="1700" b="0" i="0" kern="1200">
            <a:solidFill>
              <a:srgbClr val="FFFFFF"/>
            </a:solidFill>
            <a:latin typeface="Arial" panose="020B0604020202020204"/>
            <a:ea typeface="+mn-ea"/>
            <a:cs typeface="+mn-cs"/>
          </a:endParaRPr>
        </a:p>
      </dgm:t>
    </dgm:pt>
    <dgm:pt modelId="{11D8E230-3F9D-4060-99AB-971AC46B367C}" type="parTrans" cxnId="{5EC74BD6-8306-4801-B259-B3A47F4E4CC9}">
      <dgm:prSet/>
      <dgm:spPr/>
      <dgm:t>
        <a:bodyPr/>
        <a:lstStyle/>
        <a:p>
          <a:endParaRPr lang="en-US"/>
        </a:p>
      </dgm:t>
    </dgm:pt>
    <dgm:pt modelId="{79DF58D3-6104-4641-B9FE-299403EAA0C7}" type="sibTrans" cxnId="{5EC74BD6-8306-4801-B259-B3A47F4E4CC9}">
      <dgm:prSet/>
      <dgm:spPr/>
      <dgm:t>
        <a:bodyPr/>
        <a:lstStyle/>
        <a:p>
          <a:endParaRPr lang="en-US"/>
        </a:p>
      </dgm:t>
    </dgm:pt>
    <dgm:pt modelId="{C72B2608-4822-4985-BC77-8926EB1BD948}">
      <dgm:prSet custT="1"/>
      <dgm:spPr>
        <a:solidFill>
          <a:srgbClr val="00759A"/>
        </a:solidFill>
        <a:ln>
          <a:noFill/>
        </a:ln>
        <a:effectLst>
          <a:outerShdw blurRad="57150" dist="19050" dir="5400000" algn="ctr" rotWithShape="0">
            <a:srgbClr val="000000">
              <a:alpha val="63000"/>
            </a:srgbClr>
          </a:outerShdw>
        </a:effectLst>
      </dgm:spPr>
      <dgm:t>
        <a:bodyPr spcFirstLastPara="0" vert="horz" wrap="square" lIns="64770" tIns="64770" rIns="64770" bIns="64770" numCol="1" spcCol="1270" anchor="ctr" anchorCtr="0"/>
        <a:lstStyle/>
        <a:p>
          <a:pPr marL="0" lvl="0" indent="0" algn="l" defTabSz="755650">
            <a:lnSpc>
              <a:spcPct val="90000"/>
            </a:lnSpc>
            <a:spcBef>
              <a:spcPct val="0"/>
            </a:spcBef>
            <a:spcAft>
              <a:spcPct val="35000"/>
            </a:spcAft>
            <a:buNone/>
          </a:pPr>
          <a:r>
            <a:rPr lang="en-AU" sz="1700" b="0" i="0" kern="1200">
              <a:solidFill>
                <a:srgbClr val="FFFFFF"/>
              </a:solidFill>
              <a:latin typeface="Arial" panose="020B0604020202020204"/>
              <a:ea typeface="+mn-ea"/>
              <a:cs typeface="+mn-cs"/>
            </a:rPr>
            <a:t>6. Priority Areas</a:t>
          </a:r>
          <a:endParaRPr lang="en-US" sz="1700" b="0" i="0" kern="1200">
            <a:solidFill>
              <a:srgbClr val="FFFFFF"/>
            </a:solidFill>
            <a:latin typeface="Arial" panose="020B0604020202020204"/>
            <a:ea typeface="+mn-ea"/>
            <a:cs typeface="+mn-cs"/>
          </a:endParaRPr>
        </a:p>
      </dgm:t>
    </dgm:pt>
    <dgm:pt modelId="{18722216-57D2-48F9-85F4-9EE028380552}" type="parTrans" cxnId="{4CD79CC0-659E-4D9E-9F2C-7CA1EE488E69}">
      <dgm:prSet/>
      <dgm:spPr/>
      <dgm:t>
        <a:bodyPr/>
        <a:lstStyle/>
        <a:p>
          <a:endParaRPr lang="en-US"/>
        </a:p>
      </dgm:t>
    </dgm:pt>
    <dgm:pt modelId="{891D8EEF-B405-45AD-8F18-026F7E83A2B9}" type="sibTrans" cxnId="{4CD79CC0-659E-4D9E-9F2C-7CA1EE488E69}">
      <dgm:prSet/>
      <dgm:spPr/>
      <dgm:t>
        <a:bodyPr/>
        <a:lstStyle/>
        <a:p>
          <a:endParaRPr lang="en-US"/>
        </a:p>
      </dgm:t>
    </dgm:pt>
    <dgm:pt modelId="{3B828AC8-EB49-4733-9705-48F774AEA08A}">
      <dgm:prSet custT="1"/>
      <dgm:spPr>
        <a:solidFill>
          <a:srgbClr val="00759A"/>
        </a:solidFill>
        <a:ln>
          <a:noFill/>
        </a:ln>
        <a:effectLst>
          <a:outerShdw blurRad="57150" dist="19050" dir="5400000" algn="ctr" rotWithShape="0">
            <a:srgbClr val="000000">
              <a:alpha val="63000"/>
            </a:srgbClr>
          </a:outerShdw>
        </a:effectLst>
      </dgm:spPr>
      <dgm:t>
        <a:bodyPr spcFirstLastPara="0" vert="horz" wrap="square" lIns="64770" tIns="64770" rIns="64770" bIns="64770" numCol="1" spcCol="1270" anchor="ctr" anchorCtr="0"/>
        <a:lstStyle/>
        <a:p>
          <a:pPr marL="0" lvl="0" indent="0" algn="l" defTabSz="755650">
            <a:lnSpc>
              <a:spcPct val="90000"/>
            </a:lnSpc>
            <a:spcBef>
              <a:spcPct val="0"/>
            </a:spcBef>
            <a:spcAft>
              <a:spcPct val="35000"/>
            </a:spcAft>
            <a:buNone/>
          </a:pPr>
          <a:r>
            <a:rPr lang="en-AU" sz="1700" b="0" i="0" kern="1200">
              <a:solidFill>
                <a:srgbClr val="FFFFFF"/>
              </a:solidFill>
              <a:latin typeface="Arial" panose="020B0604020202020204"/>
              <a:ea typeface="+mn-ea"/>
              <a:cs typeface="+mn-cs"/>
            </a:rPr>
            <a:t>7. What the DFAT funding covers</a:t>
          </a:r>
          <a:endParaRPr lang="en-US" sz="1700" b="0" i="0" kern="1200">
            <a:solidFill>
              <a:srgbClr val="FFFFFF"/>
            </a:solidFill>
            <a:latin typeface="Arial" panose="020B0604020202020204"/>
            <a:ea typeface="+mn-ea"/>
            <a:cs typeface="+mn-cs"/>
          </a:endParaRPr>
        </a:p>
      </dgm:t>
    </dgm:pt>
    <dgm:pt modelId="{E047CADE-9262-4563-8378-9C155CA294FF}" type="parTrans" cxnId="{6C6B2CC4-88EF-4D11-B090-8FB4C73DB66D}">
      <dgm:prSet/>
      <dgm:spPr/>
      <dgm:t>
        <a:bodyPr/>
        <a:lstStyle/>
        <a:p>
          <a:endParaRPr lang="en-US"/>
        </a:p>
      </dgm:t>
    </dgm:pt>
    <dgm:pt modelId="{E84C79E4-DAE9-48CD-9F11-C086728472F8}" type="sibTrans" cxnId="{6C6B2CC4-88EF-4D11-B090-8FB4C73DB66D}">
      <dgm:prSet/>
      <dgm:spPr/>
      <dgm:t>
        <a:bodyPr/>
        <a:lstStyle/>
        <a:p>
          <a:endParaRPr lang="en-US"/>
        </a:p>
      </dgm:t>
    </dgm:pt>
    <dgm:pt modelId="{DD07C004-4BFB-4C9D-9E15-E34CD4D6C414}">
      <dgm:prSet custT="1"/>
      <dgm:spPr>
        <a:solidFill>
          <a:srgbClr val="00759A"/>
        </a:solidFill>
        <a:ln>
          <a:noFill/>
        </a:ln>
        <a:effectLst>
          <a:outerShdw blurRad="57150" dist="19050" dir="5400000" algn="ctr" rotWithShape="0">
            <a:srgbClr val="000000">
              <a:alpha val="63000"/>
            </a:srgbClr>
          </a:outerShdw>
        </a:effectLst>
      </dgm:spPr>
      <dgm:t>
        <a:bodyPr spcFirstLastPara="0" vert="horz" wrap="square" lIns="64770" tIns="64770" rIns="64770" bIns="64770" numCol="1" spcCol="1270" anchor="ctr" anchorCtr="0"/>
        <a:lstStyle/>
        <a:p>
          <a:pPr marL="0" lvl="0" indent="0" algn="l" defTabSz="755650">
            <a:lnSpc>
              <a:spcPct val="90000"/>
            </a:lnSpc>
            <a:spcBef>
              <a:spcPct val="0"/>
            </a:spcBef>
            <a:spcAft>
              <a:spcPct val="35000"/>
            </a:spcAft>
            <a:buNone/>
          </a:pPr>
          <a:r>
            <a:rPr lang="en-AU" sz="1700" b="0" i="0" kern="1200">
              <a:solidFill>
                <a:srgbClr val="FFFFFF"/>
              </a:solidFill>
              <a:latin typeface="Arial" panose="020B0604020202020204"/>
              <a:ea typeface="+mn-ea"/>
              <a:cs typeface="+mn-cs"/>
            </a:rPr>
            <a:t>8. Summary of changes</a:t>
          </a:r>
          <a:endParaRPr lang="en-US" sz="1700" b="0" i="0" kern="1200">
            <a:solidFill>
              <a:srgbClr val="FFFFFF"/>
            </a:solidFill>
            <a:latin typeface="Arial" panose="020B0604020202020204"/>
            <a:ea typeface="+mn-ea"/>
            <a:cs typeface="+mn-cs"/>
          </a:endParaRPr>
        </a:p>
      </dgm:t>
    </dgm:pt>
    <dgm:pt modelId="{802E0189-EEA8-4579-A3B3-CDB0A8E4891B}" type="parTrans" cxnId="{7073BDFA-08D1-4082-9770-E9E7D53908A0}">
      <dgm:prSet/>
      <dgm:spPr/>
      <dgm:t>
        <a:bodyPr/>
        <a:lstStyle/>
        <a:p>
          <a:endParaRPr lang="en-US"/>
        </a:p>
      </dgm:t>
    </dgm:pt>
    <dgm:pt modelId="{BA9D4C63-AAA7-46DB-91B5-4840E4A700F3}" type="sibTrans" cxnId="{7073BDFA-08D1-4082-9770-E9E7D53908A0}">
      <dgm:prSet/>
      <dgm:spPr/>
      <dgm:t>
        <a:bodyPr/>
        <a:lstStyle/>
        <a:p>
          <a:endParaRPr lang="en-US"/>
        </a:p>
      </dgm:t>
    </dgm:pt>
    <dgm:pt modelId="{6BD13C2D-599F-4A05-BA1D-41C585FD5438}">
      <dgm:prSet custT="1"/>
      <dgm:spPr>
        <a:solidFill>
          <a:srgbClr val="00759A"/>
        </a:solidFill>
        <a:ln>
          <a:noFill/>
        </a:ln>
        <a:effectLst>
          <a:outerShdw blurRad="57150" dist="19050" dir="5400000" algn="ctr" rotWithShape="0">
            <a:srgbClr val="000000">
              <a:alpha val="63000"/>
            </a:srgbClr>
          </a:outerShdw>
        </a:effectLst>
      </dgm:spPr>
      <dgm:t>
        <a:bodyPr spcFirstLastPara="0" vert="horz" wrap="square" lIns="64770" tIns="64770" rIns="64770" bIns="64770" numCol="1" spcCol="1270" anchor="ctr" anchorCtr="0"/>
        <a:lstStyle/>
        <a:p>
          <a:pPr marL="0" lvl="0" indent="0" algn="l" defTabSz="755650">
            <a:lnSpc>
              <a:spcPct val="90000"/>
            </a:lnSpc>
            <a:spcBef>
              <a:spcPct val="0"/>
            </a:spcBef>
            <a:spcAft>
              <a:spcPct val="35000"/>
            </a:spcAft>
            <a:buNone/>
          </a:pPr>
          <a:r>
            <a:rPr lang="en-AU" sz="1700" b="0" i="0" kern="1200">
              <a:solidFill>
                <a:srgbClr val="FFFFFF"/>
              </a:solidFill>
              <a:latin typeface="Arial" panose="020B0604020202020204"/>
              <a:ea typeface="+mn-ea"/>
              <a:cs typeface="+mn-cs"/>
            </a:rPr>
            <a:t>9. Where to go for more information</a:t>
          </a:r>
          <a:endParaRPr lang="en-US" sz="1700" b="0" i="0" kern="1200">
            <a:solidFill>
              <a:srgbClr val="FFFFFF"/>
            </a:solidFill>
            <a:latin typeface="Arial" panose="020B0604020202020204"/>
            <a:ea typeface="+mn-ea"/>
            <a:cs typeface="+mn-cs"/>
          </a:endParaRPr>
        </a:p>
      </dgm:t>
    </dgm:pt>
    <dgm:pt modelId="{FC64D0C4-0FD0-488A-A240-8A7314888F69}" type="parTrans" cxnId="{2C77A38E-1B8C-4BC6-9618-A1831DA092C1}">
      <dgm:prSet/>
      <dgm:spPr/>
      <dgm:t>
        <a:bodyPr/>
        <a:lstStyle/>
        <a:p>
          <a:endParaRPr lang="en-US"/>
        </a:p>
      </dgm:t>
    </dgm:pt>
    <dgm:pt modelId="{BA72692E-4B15-4FBB-8099-2FEDCF8C45F5}" type="sibTrans" cxnId="{2C77A38E-1B8C-4BC6-9618-A1831DA092C1}">
      <dgm:prSet/>
      <dgm:spPr/>
      <dgm:t>
        <a:bodyPr/>
        <a:lstStyle/>
        <a:p>
          <a:endParaRPr lang="en-US"/>
        </a:p>
      </dgm:t>
    </dgm:pt>
    <dgm:pt modelId="{E0367200-F554-4E6D-B172-3D7E71B880D3}" type="pres">
      <dgm:prSet presAssocID="{4531D4C0-8253-45DF-9B38-332D1EC0CB01}" presName="linear" presStyleCnt="0">
        <dgm:presLayoutVars>
          <dgm:animLvl val="lvl"/>
          <dgm:resizeHandles val="exact"/>
        </dgm:presLayoutVars>
      </dgm:prSet>
      <dgm:spPr/>
    </dgm:pt>
    <dgm:pt modelId="{62D6DA28-DBA3-4629-9E51-73AA694716E2}" type="pres">
      <dgm:prSet presAssocID="{3A3D75DE-F2BA-4355-BDF7-4CF7E3A413FD}" presName="parentText" presStyleLbl="node1" presStyleIdx="0" presStyleCnt="9">
        <dgm:presLayoutVars>
          <dgm:chMax val="0"/>
          <dgm:bulletEnabled val="1"/>
        </dgm:presLayoutVars>
      </dgm:prSet>
      <dgm:spPr/>
    </dgm:pt>
    <dgm:pt modelId="{CD30D813-6B27-42C6-A4BB-E96B9DECD942}" type="pres">
      <dgm:prSet presAssocID="{4CF51C32-9449-448A-91B1-6FA9A7FECBA3}" presName="spacer" presStyleCnt="0"/>
      <dgm:spPr/>
    </dgm:pt>
    <dgm:pt modelId="{54EB6B48-F94C-43FA-845C-B4F9F900CE2A}" type="pres">
      <dgm:prSet presAssocID="{34C3C58A-AE4B-446F-9773-602828728518}" presName="parentText" presStyleLbl="node1" presStyleIdx="1" presStyleCnt="9">
        <dgm:presLayoutVars>
          <dgm:chMax val="0"/>
          <dgm:bulletEnabled val="1"/>
        </dgm:presLayoutVars>
      </dgm:prSet>
      <dgm:spPr>
        <a:xfrm>
          <a:off x="0" y="456921"/>
          <a:ext cx="10668000" cy="397800"/>
        </a:xfrm>
        <a:prstGeom prst="roundRect">
          <a:avLst/>
        </a:prstGeom>
      </dgm:spPr>
    </dgm:pt>
    <dgm:pt modelId="{F7C165B4-0687-4D7E-A2D4-FB0B1FD97E82}" type="pres">
      <dgm:prSet presAssocID="{E081F428-6EC1-4966-AEC9-9EF3F2DDF9CB}" presName="spacer" presStyleCnt="0"/>
      <dgm:spPr/>
    </dgm:pt>
    <dgm:pt modelId="{DBD5F656-9C93-4424-B0A5-B9B2C24BB956}" type="pres">
      <dgm:prSet presAssocID="{7A8AF2B3-5CB8-47AA-BE1A-A9C5013D8CDF}" presName="parentText" presStyleLbl="node1" presStyleIdx="2" presStyleCnt="9">
        <dgm:presLayoutVars>
          <dgm:chMax val="0"/>
          <dgm:bulletEnabled val="1"/>
        </dgm:presLayoutVars>
      </dgm:prSet>
      <dgm:spPr>
        <a:xfrm>
          <a:off x="0" y="903681"/>
          <a:ext cx="10668000" cy="397800"/>
        </a:xfrm>
        <a:prstGeom prst="roundRect">
          <a:avLst/>
        </a:prstGeom>
      </dgm:spPr>
    </dgm:pt>
    <dgm:pt modelId="{C0CC69F0-5510-4F14-852F-31C029C6ABC6}" type="pres">
      <dgm:prSet presAssocID="{D2BC96B2-18EB-490F-B99B-8020A1E0AD9D}" presName="spacer" presStyleCnt="0"/>
      <dgm:spPr/>
    </dgm:pt>
    <dgm:pt modelId="{292003EC-7484-4362-9B1C-BD0CFD2D5721}" type="pres">
      <dgm:prSet presAssocID="{41B01E10-2741-460D-8280-6AB485DECFB2}" presName="parentText" presStyleLbl="node1" presStyleIdx="3" presStyleCnt="9">
        <dgm:presLayoutVars>
          <dgm:chMax val="0"/>
          <dgm:bulletEnabled val="1"/>
        </dgm:presLayoutVars>
      </dgm:prSet>
      <dgm:spPr>
        <a:xfrm>
          <a:off x="0" y="1350441"/>
          <a:ext cx="10668000" cy="397800"/>
        </a:xfrm>
        <a:prstGeom prst="roundRect">
          <a:avLst/>
        </a:prstGeom>
      </dgm:spPr>
    </dgm:pt>
    <dgm:pt modelId="{6FDCD53F-58BD-48B5-9A92-F73131717CB2}" type="pres">
      <dgm:prSet presAssocID="{44434F9F-120F-4AD6-B908-C67FE6E39D97}" presName="spacer" presStyleCnt="0"/>
      <dgm:spPr/>
    </dgm:pt>
    <dgm:pt modelId="{A2C0A17F-30F4-4114-8E1C-7CACB61A9C4D}" type="pres">
      <dgm:prSet presAssocID="{0FA2CD57-281D-445A-A0F9-94C90BCF43FB}" presName="parentText" presStyleLbl="node1" presStyleIdx="4" presStyleCnt="9">
        <dgm:presLayoutVars>
          <dgm:chMax val="0"/>
          <dgm:bulletEnabled val="1"/>
        </dgm:presLayoutVars>
      </dgm:prSet>
      <dgm:spPr>
        <a:xfrm>
          <a:off x="0" y="1797201"/>
          <a:ext cx="10668000" cy="397800"/>
        </a:xfrm>
        <a:prstGeom prst="roundRect">
          <a:avLst/>
        </a:prstGeom>
      </dgm:spPr>
    </dgm:pt>
    <dgm:pt modelId="{69D5D065-7FBF-4F0E-94ED-0FBED2398DB3}" type="pres">
      <dgm:prSet presAssocID="{79DF58D3-6104-4641-B9FE-299403EAA0C7}" presName="spacer" presStyleCnt="0"/>
      <dgm:spPr/>
    </dgm:pt>
    <dgm:pt modelId="{F9B77306-3621-4640-8E68-C4DDCB9FC286}" type="pres">
      <dgm:prSet presAssocID="{C72B2608-4822-4985-BC77-8926EB1BD948}" presName="parentText" presStyleLbl="node1" presStyleIdx="5" presStyleCnt="9">
        <dgm:presLayoutVars>
          <dgm:chMax val="0"/>
          <dgm:bulletEnabled val="1"/>
        </dgm:presLayoutVars>
      </dgm:prSet>
      <dgm:spPr>
        <a:xfrm>
          <a:off x="0" y="2243961"/>
          <a:ext cx="10668000" cy="397800"/>
        </a:xfrm>
        <a:prstGeom prst="roundRect">
          <a:avLst/>
        </a:prstGeom>
      </dgm:spPr>
    </dgm:pt>
    <dgm:pt modelId="{E2F2F27C-E76B-49F2-8FF0-F3999F09DE0C}" type="pres">
      <dgm:prSet presAssocID="{891D8EEF-B405-45AD-8F18-026F7E83A2B9}" presName="spacer" presStyleCnt="0"/>
      <dgm:spPr/>
    </dgm:pt>
    <dgm:pt modelId="{0BB9BA3B-FD23-4359-A6EC-975ED4B4BE2F}" type="pres">
      <dgm:prSet presAssocID="{3B828AC8-EB49-4733-9705-48F774AEA08A}" presName="parentText" presStyleLbl="node1" presStyleIdx="6" presStyleCnt="9">
        <dgm:presLayoutVars>
          <dgm:chMax val="0"/>
          <dgm:bulletEnabled val="1"/>
        </dgm:presLayoutVars>
      </dgm:prSet>
      <dgm:spPr>
        <a:xfrm>
          <a:off x="0" y="2690721"/>
          <a:ext cx="10668000" cy="397800"/>
        </a:xfrm>
        <a:prstGeom prst="roundRect">
          <a:avLst/>
        </a:prstGeom>
      </dgm:spPr>
    </dgm:pt>
    <dgm:pt modelId="{635F4898-E573-4F09-9F55-85903A10FA09}" type="pres">
      <dgm:prSet presAssocID="{E84C79E4-DAE9-48CD-9F11-C086728472F8}" presName="spacer" presStyleCnt="0"/>
      <dgm:spPr/>
    </dgm:pt>
    <dgm:pt modelId="{611021C0-9B5B-4618-827A-1DC42B02C153}" type="pres">
      <dgm:prSet presAssocID="{DD07C004-4BFB-4C9D-9E15-E34CD4D6C414}" presName="parentText" presStyleLbl="node1" presStyleIdx="7" presStyleCnt="9">
        <dgm:presLayoutVars>
          <dgm:chMax val="0"/>
          <dgm:bulletEnabled val="1"/>
        </dgm:presLayoutVars>
      </dgm:prSet>
      <dgm:spPr>
        <a:xfrm>
          <a:off x="0" y="3137481"/>
          <a:ext cx="10668000" cy="397800"/>
        </a:xfrm>
        <a:prstGeom prst="roundRect">
          <a:avLst/>
        </a:prstGeom>
      </dgm:spPr>
    </dgm:pt>
    <dgm:pt modelId="{12600910-AEC6-4C61-9E46-FBFF5F680BCB}" type="pres">
      <dgm:prSet presAssocID="{BA9D4C63-AAA7-46DB-91B5-4840E4A700F3}" presName="spacer" presStyleCnt="0"/>
      <dgm:spPr/>
    </dgm:pt>
    <dgm:pt modelId="{85A6C3AB-3EF7-447F-92A5-287973F75802}" type="pres">
      <dgm:prSet presAssocID="{6BD13C2D-599F-4A05-BA1D-41C585FD5438}" presName="parentText" presStyleLbl="node1" presStyleIdx="8" presStyleCnt="9">
        <dgm:presLayoutVars>
          <dgm:chMax val="0"/>
          <dgm:bulletEnabled val="1"/>
        </dgm:presLayoutVars>
      </dgm:prSet>
      <dgm:spPr>
        <a:xfrm>
          <a:off x="0" y="3584241"/>
          <a:ext cx="10668000" cy="397800"/>
        </a:xfrm>
        <a:prstGeom prst="roundRect">
          <a:avLst/>
        </a:prstGeom>
      </dgm:spPr>
    </dgm:pt>
  </dgm:ptLst>
  <dgm:cxnLst>
    <dgm:cxn modelId="{AC9E760D-3BC5-40A2-9304-122801DBDEB3}" type="presOf" srcId="{34C3C58A-AE4B-446F-9773-602828728518}" destId="{54EB6B48-F94C-43FA-845C-B4F9F900CE2A}" srcOrd="0" destOrd="0" presId="urn:microsoft.com/office/officeart/2005/8/layout/vList2"/>
    <dgm:cxn modelId="{5A6A3B19-090D-4ECD-B75C-6DE3EF624EFF}" srcId="{4531D4C0-8253-45DF-9B38-332D1EC0CB01}" destId="{3A3D75DE-F2BA-4355-BDF7-4CF7E3A413FD}" srcOrd="0" destOrd="0" parTransId="{298F7FD1-F7D5-47F4-B0D9-720D14CA02CC}" sibTransId="{4CF51C32-9449-448A-91B1-6FA9A7FECBA3}"/>
    <dgm:cxn modelId="{ED7D0D1C-42BE-49F0-A74D-1AC1E4D17ECC}" type="presOf" srcId="{C72B2608-4822-4985-BC77-8926EB1BD948}" destId="{F9B77306-3621-4640-8E68-C4DDCB9FC286}" srcOrd="0" destOrd="0" presId="urn:microsoft.com/office/officeart/2005/8/layout/vList2"/>
    <dgm:cxn modelId="{2ED4015F-45D5-405D-BFEC-010EAAE79997}" type="presOf" srcId="{3B828AC8-EB49-4733-9705-48F774AEA08A}" destId="{0BB9BA3B-FD23-4359-A6EC-975ED4B4BE2F}" srcOrd="0" destOrd="0" presId="urn:microsoft.com/office/officeart/2005/8/layout/vList2"/>
    <dgm:cxn modelId="{FC6A8C44-7FEB-44A0-87DE-CCD4404E47B4}" srcId="{4531D4C0-8253-45DF-9B38-332D1EC0CB01}" destId="{41B01E10-2741-460D-8280-6AB485DECFB2}" srcOrd="3" destOrd="0" parTransId="{FBE02034-4BF9-434C-BF9A-1CDB7DA3A89F}" sibTransId="{44434F9F-120F-4AD6-B908-C67FE6E39D97}"/>
    <dgm:cxn modelId="{438C744A-B098-4AE0-9BA8-7A853E0B2C86}" type="presOf" srcId="{41B01E10-2741-460D-8280-6AB485DECFB2}" destId="{292003EC-7484-4362-9B1C-BD0CFD2D5721}" srcOrd="0" destOrd="0" presId="urn:microsoft.com/office/officeart/2005/8/layout/vList2"/>
    <dgm:cxn modelId="{7C837370-B23D-4FA4-B3F5-BD99D95BFB5A}" type="presOf" srcId="{7A8AF2B3-5CB8-47AA-BE1A-A9C5013D8CDF}" destId="{DBD5F656-9C93-4424-B0A5-B9B2C24BB956}" srcOrd="0" destOrd="0" presId="urn:microsoft.com/office/officeart/2005/8/layout/vList2"/>
    <dgm:cxn modelId="{5FDD2151-E5E2-4DA0-BB3C-2F4688E1043A}" type="presOf" srcId="{6BD13C2D-599F-4A05-BA1D-41C585FD5438}" destId="{85A6C3AB-3EF7-447F-92A5-287973F75802}" srcOrd="0" destOrd="0" presId="urn:microsoft.com/office/officeart/2005/8/layout/vList2"/>
    <dgm:cxn modelId="{ADDF7E88-D00C-4C3C-A6A8-AF981C6CCD57}" srcId="{4531D4C0-8253-45DF-9B38-332D1EC0CB01}" destId="{34C3C58A-AE4B-446F-9773-602828728518}" srcOrd="1" destOrd="0" parTransId="{30F3D611-EC6D-4EE3-87EA-1903EF67F08B}" sibTransId="{E081F428-6EC1-4966-AEC9-9EF3F2DDF9CB}"/>
    <dgm:cxn modelId="{CB02008C-D009-4674-804B-015787FB57D4}" srcId="{4531D4C0-8253-45DF-9B38-332D1EC0CB01}" destId="{7A8AF2B3-5CB8-47AA-BE1A-A9C5013D8CDF}" srcOrd="2" destOrd="0" parTransId="{F18CE360-4C43-48F5-9D78-819263BE2839}" sibTransId="{D2BC96B2-18EB-490F-B99B-8020A1E0AD9D}"/>
    <dgm:cxn modelId="{5FF54D8D-2133-42EA-906C-766C4DF84AEC}" type="presOf" srcId="{3A3D75DE-F2BA-4355-BDF7-4CF7E3A413FD}" destId="{62D6DA28-DBA3-4629-9E51-73AA694716E2}" srcOrd="0" destOrd="0" presId="urn:microsoft.com/office/officeart/2005/8/layout/vList2"/>
    <dgm:cxn modelId="{2C77A38E-1B8C-4BC6-9618-A1831DA092C1}" srcId="{4531D4C0-8253-45DF-9B38-332D1EC0CB01}" destId="{6BD13C2D-599F-4A05-BA1D-41C585FD5438}" srcOrd="8" destOrd="0" parTransId="{FC64D0C4-0FD0-488A-A240-8A7314888F69}" sibTransId="{BA72692E-4B15-4FBB-8099-2FEDCF8C45F5}"/>
    <dgm:cxn modelId="{7BA47594-284D-4F72-B640-49956ACCA87E}" type="presOf" srcId="{4531D4C0-8253-45DF-9B38-332D1EC0CB01}" destId="{E0367200-F554-4E6D-B172-3D7E71B880D3}" srcOrd="0" destOrd="0" presId="urn:microsoft.com/office/officeart/2005/8/layout/vList2"/>
    <dgm:cxn modelId="{7A7452A8-E8CC-42A3-8695-29B922CEC7F2}" type="presOf" srcId="{DD07C004-4BFB-4C9D-9E15-E34CD4D6C414}" destId="{611021C0-9B5B-4618-827A-1DC42B02C153}" srcOrd="0" destOrd="0" presId="urn:microsoft.com/office/officeart/2005/8/layout/vList2"/>
    <dgm:cxn modelId="{EA30AEB9-2BCD-4DA3-A715-1FAEEB3B1FBB}" type="presOf" srcId="{0FA2CD57-281D-445A-A0F9-94C90BCF43FB}" destId="{A2C0A17F-30F4-4114-8E1C-7CACB61A9C4D}" srcOrd="0" destOrd="0" presId="urn:microsoft.com/office/officeart/2005/8/layout/vList2"/>
    <dgm:cxn modelId="{4CD79CC0-659E-4D9E-9F2C-7CA1EE488E69}" srcId="{4531D4C0-8253-45DF-9B38-332D1EC0CB01}" destId="{C72B2608-4822-4985-BC77-8926EB1BD948}" srcOrd="5" destOrd="0" parTransId="{18722216-57D2-48F9-85F4-9EE028380552}" sibTransId="{891D8EEF-B405-45AD-8F18-026F7E83A2B9}"/>
    <dgm:cxn modelId="{6C6B2CC4-88EF-4D11-B090-8FB4C73DB66D}" srcId="{4531D4C0-8253-45DF-9B38-332D1EC0CB01}" destId="{3B828AC8-EB49-4733-9705-48F774AEA08A}" srcOrd="6" destOrd="0" parTransId="{E047CADE-9262-4563-8378-9C155CA294FF}" sibTransId="{E84C79E4-DAE9-48CD-9F11-C086728472F8}"/>
    <dgm:cxn modelId="{5EC74BD6-8306-4801-B259-B3A47F4E4CC9}" srcId="{4531D4C0-8253-45DF-9B38-332D1EC0CB01}" destId="{0FA2CD57-281D-445A-A0F9-94C90BCF43FB}" srcOrd="4" destOrd="0" parTransId="{11D8E230-3F9D-4060-99AB-971AC46B367C}" sibTransId="{79DF58D3-6104-4641-B9FE-299403EAA0C7}"/>
    <dgm:cxn modelId="{7073BDFA-08D1-4082-9770-E9E7D53908A0}" srcId="{4531D4C0-8253-45DF-9B38-332D1EC0CB01}" destId="{DD07C004-4BFB-4C9D-9E15-E34CD4D6C414}" srcOrd="7" destOrd="0" parTransId="{802E0189-EEA8-4579-A3B3-CDB0A8E4891B}" sibTransId="{BA9D4C63-AAA7-46DB-91B5-4840E4A700F3}"/>
    <dgm:cxn modelId="{17819201-27EC-4EC8-A83E-94225964211B}" type="presParOf" srcId="{E0367200-F554-4E6D-B172-3D7E71B880D3}" destId="{62D6DA28-DBA3-4629-9E51-73AA694716E2}" srcOrd="0" destOrd="0" presId="urn:microsoft.com/office/officeart/2005/8/layout/vList2"/>
    <dgm:cxn modelId="{427ED063-2B4C-4F22-81FF-30970FF5AF09}" type="presParOf" srcId="{E0367200-F554-4E6D-B172-3D7E71B880D3}" destId="{CD30D813-6B27-42C6-A4BB-E96B9DECD942}" srcOrd="1" destOrd="0" presId="urn:microsoft.com/office/officeart/2005/8/layout/vList2"/>
    <dgm:cxn modelId="{555CAD69-773A-47CD-95EB-D5739DDEC9A1}" type="presParOf" srcId="{E0367200-F554-4E6D-B172-3D7E71B880D3}" destId="{54EB6B48-F94C-43FA-845C-B4F9F900CE2A}" srcOrd="2" destOrd="0" presId="urn:microsoft.com/office/officeart/2005/8/layout/vList2"/>
    <dgm:cxn modelId="{E19C2BD2-E4C0-40F7-9CB0-05E83FAD4323}" type="presParOf" srcId="{E0367200-F554-4E6D-B172-3D7E71B880D3}" destId="{F7C165B4-0687-4D7E-A2D4-FB0B1FD97E82}" srcOrd="3" destOrd="0" presId="urn:microsoft.com/office/officeart/2005/8/layout/vList2"/>
    <dgm:cxn modelId="{D46BA45D-0795-4F02-9697-B562601AF780}" type="presParOf" srcId="{E0367200-F554-4E6D-B172-3D7E71B880D3}" destId="{DBD5F656-9C93-4424-B0A5-B9B2C24BB956}" srcOrd="4" destOrd="0" presId="urn:microsoft.com/office/officeart/2005/8/layout/vList2"/>
    <dgm:cxn modelId="{4B3FA18A-B708-4023-BD99-609A5E007203}" type="presParOf" srcId="{E0367200-F554-4E6D-B172-3D7E71B880D3}" destId="{C0CC69F0-5510-4F14-852F-31C029C6ABC6}" srcOrd="5" destOrd="0" presId="urn:microsoft.com/office/officeart/2005/8/layout/vList2"/>
    <dgm:cxn modelId="{35C3FEE7-27C6-49D2-8893-2040F78E3948}" type="presParOf" srcId="{E0367200-F554-4E6D-B172-3D7E71B880D3}" destId="{292003EC-7484-4362-9B1C-BD0CFD2D5721}" srcOrd="6" destOrd="0" presId="urn:microsoft.com/office/officeart/2005/8/layout/vList2"/>
    <dgm:cxn modelId="{B908A2F4-4DB1-4D90-A6CA-F4A951589CFC}" type="presParOf" srcId="{E0367200-F554-4E6D-B172-3D7E71B880D3}" destId="{6FDCD53F-58BD-48B5-9A92-F73131717CB2}" srcOrd="7" destOrd="0" presId="urn:microsoft.com/office/officeart/2005/8/layout/vList2"/>
    <dgm:cxn modelId="{0A2B9544-1E20-4BDB-8673-A08FA19F269B}" type="presParOf" srcId="{E0367200-F554-4E6D-B172-3D7E71B880D3}" destId="{A2C0A17F-30F4-4114-8E1C-7CACB61A9C4D}" srcOrd="8" destOrd="0" presId="urn:microsoft.com/office/officeart/2005/8/layout/vList2"/>
    <dgm:cxn modelId="{00B03448-C966-45EF-BAEE-38C6E68EBFB4}" type="presParOf" srcId="{E0367200-F554-4E6D-B172-3D7E71B880D3}" destId="{69D5D065-7FBF-4F0E-94ED-0FBED2398DB3}" srcOrd="9" destOrd="0" presId="urn:microsoft.com/office/officeart/2005/8/layout/vList2"/>
    <dgm:cxn modelId="{60FAA00D-D684-408A-8AD2-B49A73910289}" type="presParOf" srcId="{E0367200-F554-4E6D-B172-3D7E71B880D3}" destId="{F9B77306-3621-4640-8E68-C4DDCB9FC286}" srcOrd="10" destOrd="0" presId="urn:microsoft.com/office/officeart/2005/8/layout/vList2"/>
    <dgm:cxn modelId="{634C1546-25C8-4214-AFC2-44D44266E95F}" type="presParOf" srcId="{E0367200-F554-4E6D-B172-3D7E71B880D3}" destId="{E2F2F27C-E76B-49F2-8FF0-F3999F09DE0C}" srcOrd="11" destOrd="0" presId="urn:microsoft.com/office/officeart/2005/8/layout/vList2"/>
    <dgm:cxn modelId="{5EEBA406-E6CA-4B9A-8452-48038787A41B}" type="presParOf" srcId="{E0367200-F554-4E6D-B172-3D7E71B880D3}" destId="{0BB9BA3B-FD23-4359-A6EC-975ED4B4BE2F}" srcOrd="12" destOrd="0" presId="urn:microsoft.com/office/officeart/2005/8/layout/vList2"/>
    <dgm:cxn modelId="{783E71DA-5DF9-486D-AF94-A1C8C74754E2}" type="presParOf" srcId="{E0367200-F554-4E6D-B172-3D7E71B880D3}" destId="{635F4898-E573-4F09-9F55-85903A10FA09}" srcOrd="13" destOrd="0" presId="urn:microsoft.com/office/officeart/2005/8/layout/vList2"/>
    <dgm:cxn modelId="{3ABC7D57-321F-4229-A4AF-AECE33B80BFD}" type="presParOf" srcId="{E0367200-F554-4E6D-B172-3D7E71B880D3}" destId="{611021C0-9B5B-4618-827A-1DC42B02C153}" srcOrd="14" destOrd="0" presId="urn:microsoft.com/office/officeart/2005/8/layout/vList2"/>
    <dgm:cxn modelId="{BFE988BD-B746-4E6F-A105-5DA74FB18411}" type="presParOf" srcId="{E0367200-F554-4E6D-B172-3D7E71B880D3}" destId="{12600910-AEC6-4C61-9E46-FBFF5F680BCB}" srcOrd="15" destOrd="0" presId="urn:microsoft.com/office/officeart/2005/8/layout/vList2"/>
    <dgm:cxn modelId="{35FB5383-4331-476A-B417-4D4D1E40BC76}" type="presParOf" srcId="{E0367200-F554-4E6D-B172-3D7E71B880D3}" destId="{85A6C3AB-3EF7-447F-92A5-287973F75802}" srcOrd="1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6DA28-DBA3-4629-9E51-73AA694716E2}">
      <dsp:nvSpPr>
        <dsp:cNvPr id="0" name=""/>
        <dsp:cNvSpPr/>
      </dsp:nvSpPr>
      <dsp:spPr>
        <a:xfrm>
          <a:off x="0" y="401"/>
          <a:ext cx="9065208" cy="368275"/>
        </a:xfrm>
        <a:prstGeom prst="roundRect">
          <a:avLst/>
        </a:prstGeom>
        <a:solidFill>
          <a:srgbClr val="00759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b="0" i="0" kern="1200">
              <a:solidFill>
                <a:srgbClr val="FFFFFF"/>
              </a:solidFill>
              <a:latin typeface="Arial" panose="020B0604020202020204"/>
              <a:ea typeface="+mn-ea"/>
              <a:cs typeface="+mn-cs"/>
            </a:rPr>
            <a:t>1. Welcome to Australia</a:t>
          </a:r>
          <a:endParaRPr lang="en-US" sz="1700" b="0" i="0" kern="1200">
            <a:solidFill>
              <a:srgbClr val="FFFFFF"/>
            </a:solidFill>
            <a:latin typeface="Arial" panose="020B0604020202020204"/>
            <a:ea typeface="+mn-ea"/>
            <a:cs typeface="+mn-cs"/>
          </a:endParaRPr>
        </a:p>
      </dsp:txBody>
      <dsp:txXfrm>
        <a:off x="17978" y="18379"/>
        <a:ext cx="9029252" cy="332319"/>
      </dsp:txXfrm>
    </dsp:sp>
    <dsp:sp modelId="{54EB6B48-F94C-43FA-845C-B4F9F900CE2A}">
      <dsp:nvSpPr>
        <dsp:cNvPr id="0" name=""/>
        <dsp:cNvSpPr/>
      </dsp:nvSpPr>
      <dsp:spPr>
        <a:xfrm>
          <a:off x="0" y="382008"/>
          <a:ext cx="9065208" cy="368275"/>
        </a:xfrm>
        <a:prstGeom prst="roundRect">
          <a:avLst/>
        </a:prstGeom>
        <a:solidFill>
          <a:srgbClr val="00759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b="0" i="0" kern="1200">
              <a:solidFill>
                <a:srgbClr val="FFFFFF"/>
              </a:solidFill>
              <a:latin typeface="Arial" panose="020B0604020202020204"/>
              <a:ea typeface="+mn-ea"/>
              <a:cs typeface="+mn-cs"/>
            </a:rPr>
            <a:t>2. What are the Australia Awards?</a:t>
          </a:r>
          <a:endParaRPr lang="en-US" sz="1700" b="0" i="0" kern="1200">
            <a:solidFill>
              <a:srgbClr val="FFFFFF"/>
            </a:solidFill>
            <a:latin typeface="Arial" panose="020B0604020202020204"/>
            <a:ea typeface="+mn-ea"/>
            <a:cs typeface="+mn-cs"/>
          </a:endParaRPr>
        </a:p>
      </dsp:txBody>
      <dsp:txXfrm>
        <a:off x="17978" y="399986"/>
        <a:ext cx="9029252" cy="332319"/>
      </dsp:txXfrm>
    </dsp:sp>
    <dsp:sp modelId="{DBD5F656-9C93-4424-B0A5-B9B2C24BB956}">
      <dsp:nvSpPr>
        <dsp:cNvPr id="0" name=""/>
        <dsp:cNvSpPr/>
      </dsp:nvSpPr>
      <dsp:spPr>
        <a:xfrm>
          <a:off x="0" y="763615"/>
          <a:ext cx="9065208" cy="368275"/>
        </a:xfrm>
        <a:prstGeom prst="roundRect">
          <a:avLst/>
        </a:prstGeom>
        <a:solidFill>
          <a:srgbClr val="00759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b="0" i="0" kern="1200">
              <a:solidFill>
                <a:srgbClr val="FFFFFF"/>
              </a:solidFill>
              <a:latin typeface="Arial" panose="020B0604020202020204"/>
              <a:ea typeface="+mn-ea"/>
              <a:cs typeface="+mn-cs"/>
            </a:rPr>
            <a:t>3. Aims of Australia Awards Fellowships</a:t>
          </a:r>
          <a:endParaRPr lang="en-US" sz="1700" b="0" i="0" kern="1200">
            <a:solidFill>
              <a:srgbClr val="FFFFFF"/>
            </a:solidFill>
            <a:latin typeface="Arial" panose="020B0604020202020204"/>
            <a:ea typeface="+mn-ea"/>
            <a:cs typeface="+mn-cs"/>
          </a:endParaRPr>
        </a:p>
      </dsp:txBody>
      <dsp:txXfrm>
        <a:off x="17978" y="781593"/>
        <a:ext cx="9029252" cy="332319"/>
      </dsp:txXfrm>
    </dsp:sp>
    <dsp:sp modelId="{292003EC-7484-4362-9B1C-BD0CFD2D5721}">
      <dsp:nvSpPr>
        <dsp:cNvPr id="0" name=""/>
        <dsp:cNvSpPr/>
      </dsp:nvSpPr>
      <dsp:spPr>
        <a:xfrm>
          <a:off x="0" y="1145222"/>
          <a:ext cx="9065208" cy="368275"/>
        </a:xfrm>
        <a:prstGeom prst="roundRect">
          <a:avLst/>
        </a:prstGeom>
        <a:solidFill>
          <a:srgbClr val="00759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b="0" i="0" kern="1200">
              <a:solidFill>
                <a:srgbClr val="FFFFFF"/>
              </a:solidFill>
              <a:latin typeface="Arial" panose="020B0604020202020204"/>
              <a:ea typeface="+mn-ea"/>
              <a:cs typeface="+mn-cs"/>
            </a:rPr>
            <a:t>4. About Australia Awards Fellowships</a:t>
          </a:r>
          <a:endParaRPr lang="en-US" sz="1700" b="0" i="0" kern="1200">
            <a:solidFill>
              <a:srgbClr val="FFFFFF"/>
            </a:solidFill>
            <a:latin typeface="Arial" panose="020B0604020202020204"/>
            <a:ea typeface="+mn-ea"/>
            <a:cs typeface="+mn-cs"/>
          </a:endParaRPr>
        </a:p>
      </dsp:txBody>
      <dsp:txXfrm>
        <a:off x="17978" y="1163200"/>
        <a:ext cx="9029252" cy="332319"/>
      </dsp:txXfrm>
    </dsp:sp>
    <dsp:sp modelId="{A2C0A17F-30F4-4114-8E1C-7CACB61A9C4D}">
      <dsp:nvSpPr>
        <dsp:cNvPr id="0" name=""/>
        <dsp:cNvSpPr/>
      </dsp:nvSpPr>
      <dsp:spPr>
        <a:xfrm>
          <a:off x="0" y="1526829"/>
          <a:ext cx="9065208" cy="368275"/>
        </a:xfrm>
        <a:prstGeom prst="roundRect">
          <a:avLst/>
        </a:prstGeom>
        <a:solidFill>
          <a:srgbClr val="00759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AU" sz="1700" b="0" i="0" kern="1200">
              <a:solidFill>
                <a:srgbClr val="FFFFFF"/>
              </a:solidFill>
              <a:latin typeface="Arial" panose="020B0604020202020204"/>
              <a:ea typeface="+mn-ea"/>
              <a:cs typeface="+mn-cs"/>
            </a:rPr>
            <a:t>5. Key Information about the Australia Awards Fellowship program</a:t>
          </a:r>
          <a:endParaRPr lang="en-US" sz="1700" b="0" i="0" kern="1200">
            <a:solidFill>
              <a:srgbClr val="FFFFFF"/>
            </a:solidFill>
            <a:latin typeface="Arial" panose="020B0604020202020204"/>
            <a:ea typeface="+mn-ea"/>
            <a:cs typeface="+mn-cs"/>
          </a:endParaRPr>
        </a:p>
      </dsp:txBody>
      <dsp:txXfrm>
        <a:off x="17978" y="1544807"/>
        <a:ext cx="9029252" cy="332319"/>
      </dsp:txXfrm>
    </dsp:sp>
    <dsp:sp modelId="{F9B77306-3621-4640-8E68-C4DDCB9FC286}">
      <dsp:nvSpPr>
        <dsp:cNvPr id="0" name=""/>
        <dsp:cNvSpPr/>
      </dsp:nvSpPr>
      <dsp:spPr>
        <a:xfrm>
          <a:off x="0" y="1908436"/>
          <a:ext cx="9065208" cy="368275"/>
        </a:xfrm>
        <a:prstGeom prst="roundRect">
          <a:avLst/>
        </a:prstGeom>
        <a:solidFill>
          <a:srgbClr val="00759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b="0" i="0" kern="1200">
              <a:solidFill>
                <a:srgbClr val="FFFFFF"/>
              </a:solidFill>
              <a:latin typeface="Arial" panose="020B0604020202020204"/>
              <a:ea typeface="+mn-ea"/>
              <a:cs typeface="+mn-cs"/>
            </a:rPr>
            <a:t>6. Priority Areas</a:t>
          </a:r>
          <a:endParaRPr lang="en-US" sz="1700" b="0" i="0" kern="1200">
            <a:solidFill>
              <a:srgbClr val="FFFFFF"/>
            </a:solidFill>
            <a:latin typeface="Arial" panose="020B0604020202020204"/>
            <a:ea typeface="+mn-ea"/>
            <a:cs typeface="+mn-cs"/>
          </a:endParaRPr>
        </a:p>
      </dsp:txBody>
      <dsp:txXfrm>
        <a:off x="17978" y="1926414"/>
        <a:ext cx="9029252" cy="332319"/>
      </dsp:txXfrm>
    </dsp:sp>
    <dsp:sp modelId="{0BB9BA3B-FD23-4359-A6EC-975ED4B4BE2F}">
      <dsp:nvSpPr>
        <dsp:cNvPr id="0" name=""/>
        <dsp:cNvSpPr/>
      </dsp:nvSpPr>
      <dsp:spPr>
        <a:xfrm>
          <a:off x="0" y="2290043"/>
          <a:ext cx="9065208" cy="368275"/>
        </a:xfrm>
        <a:prstGeom prst="roundRect">
          <a:avLst/>
        </a:prstGeom>
        <a:solidFill>
          <a:srgbClr val="00759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b="0" i="0" kern="1200">
              <a:solidFill>
                <a:srgbClr val="FFFFFF"/>
              </a:solidFill>
              <a:latin typeface="Arial" panose="020B0604020202020204"/>
              <a:ea typeface="+mn-ea"/>
              <a:cs typeface="+mn-cs"/>
            </a:rPr>
            <a:t>7. What the DFAT funding covers</a:t>
          </a:r>
          <a:endParaRPr lang="en-US" sz="1700" b="0" i="0" kern="1200">
            <a:solidFill>
              <a:srgbClr val="FFFFFF"/>
            </a:solidFill>
            <a:latin typeface="Arial" panose="020B0604020202020204"/>
            <a:ea typeface="+mn-ea"/>
            <a:cs typeface="+mn-cs"/>
          </a:endParaRPr>
        </a:p>
      </dsp:txBody>
      <dsp:txXfrm>
        <a:off x="17978" y="2308021"/>
        <a:ext cx="9029252" cy="332319"/>
      </dsp:txXfrm>
    </dsp:sp>
    <dsp:sp modelId="{611021C0-9B5B-4618-827A-1DC42B02C153}">
      <dsp:nvSpPr>
        <dsp:cNvPr id="0" name=""/>
        <dsp:cNvSpPr/>
      </dsp:nvSpPr>
      <dsp:spPr>
        <a:xfrm>
          <a:off x="0" y="2671650"/>
          <a:ext cx="9065208" cy="368275"/>
        </a:xfrm>
        <a:prstGeom prst="roundRect">
          <a:avLst/>
        </a:prstGeom>
        <a:solidFill>
          <a:srgbClr val="00759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b="0" i="0" kern="1200">
              <a:solidFill>
                <a:srgbClr val="FFFFFF"/>
              </a:solidFill>
              <a:latin typeface="Arial" panose="020B0604020202020204"/>
              <a:ea typeface="+mn-ea"/>
              <a:cs typeface="+mn-cs"/>
            </a:rPr>
            <a:t>8. Summary of changes</a:t>
          </a:r>
          <a:endParaRPr lang="en-US" sz="1700" b="0" i="0" kern="1200">
            <a:solidFill>
              <a:srgbClr val="FFFFFF"/>
            </a:solidFill>
            <a:latin typeface="Arial" panose="020B0604020202020204"/>
            <a:ea typeface="+mn-ea"/>
            <a:cs typeface="+mn-cs"/>
          </a:endParaRPr>
        </a:p>
      </dsp:txBody>
      <dsp:txXfrm>
        <a:off x="17978" y="2689628"/>
        <a:ext cx="9029252" cy="332319"/>
      </dsp:txXfrm>
    </dsp:sp>
    <dsp:sp modelId="{85A6C3AB-3EF7-447F-92A5-287973F75802}">
      <dsp:nvSpPr>
        <dsp:cNvPr id="0" name=""/>
        <dsp:cNvSpPr/>
      </dsp:nvSpPr>
      <dsp:spPr>
        <a:xfrm>
          <a:off x="0" y="3053257"/>
          <a:ext cx="9065208" cy="368275"/>
        </a:xfrm>
        <a:prstGeom prst="roundRect">
          <a:avLst/>
        </a:prstGeom>
        <a:solidFill>
          <a:srgbClr val="00759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b="0" i="0" kern="1200">
              <a:solidFill>
                <a:srgbClr val="FFFFFF"/>
              </a:solidFill>
              <a:latin typeface="Arial" panose="020B0604020202020204"/>
              <a:ea typeface="+mn-ea"/>
              <a:cs typeface="+mn-cs"/>
            </a:rPr>
            <a:t>9. Where to go for more information</a:t>
          </a:r>
          <a:endParaRPr lang="en-US" sz="1700" b="0" i="0" kern="1200">
            <a:solidFill>
              <a:srgbClr val="FFFFFF"/>
            </a:solidFill>
            <a:latin typeface="Arial" panose="020B0604020202020204"/>
            <a:ea typeface="+mn-ea"/>
            <a:cs typeface="+mn-cs"/>
          </a:endParaRPr>
        </a:p>
      </dsp:txBody>
      <dsp:txXfrm>
        <a:off x="17978" y="3071235"/>
        <a:ext cx="9029252" cy="3323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0C3DC3-8D12-7E0A-3FC3-079A7625A3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5D69BE6E-203D-5F34-CA61-267CA976737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2D7EF5-95EF-4CC7-83D6-86F92B1E0AC9}" type="datetimeFigureOut">
              <a:rPr lang="en-AU" smtClean="0"/>
              <a:t>20/12/2024</a:t>
            </a:fld>
            <a:endParaRPr lang="en-AU"/>
          </a:p>
        </p:txBody>
      </p:sp>
      <p:sp>
        <p:nvSpPr>
          <p:cNvPr id="4" name="Footer Placeholder 3">
            <a:extLst>
              <a:ext uri="{FF2B5EF4-FFF2-40B4-BE49-F238E27FC236}">
                <a16:creationId xmlns:a16="http://schemas.microsoft.com/office/drawing/2014/main" id="{FF8759A5-D740-0299-C1C8-B98728E4914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8ECCD6BB-8D9F-4514-4139-299D84AC64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03A1A8-D9CD-4E6B-8F3B-CA4B48FE85B2}" type="slidenum">
              <a:rPr lang="en-AU" smtClean="0"/>
              <a:t>‹#›</a:t>
            </a:fld>
            <a:endParaRPr lang="en-AU"/>
          </a:p>
        </p:txBody>
      </p:sp>
    </p:spTree>
    <p:extLst>
      <p:ext uri="{BB962C8B-B14F-4D97-AF65-F5344CB8AC3E}">
        <p14:creationId xmlns:p14="http://schemas.microsoft.com/office/powerpoint/2010/main" val="30213388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D8B3B8-649C-4DF4-8823-93DB9A9F9F1E}" type="datetimeFigureOut">
              <a:rPr lang="en-AU" smtClean="0"/>
              <a:t>20/12/2024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E04D47-B0BB-416A-8BB6-3FD8D5CC87A0}" type="slidenum">
              <a:rPr lang="en-AU" smtClean="0"/>
              <a:t>‹#›</a:t>
            </a:fld>
            <a:endParaRPr lang="en-AU"/>
          </a:p>
        </p:txBody>
      </p:sp>
    </p:spTree>
    <p:extLst>
      <p:ext uri="{BB962C8B-B14F-4D97-AF65-F5344CB8AC3E}">
        <p14:creationId xmlns:p14="http://schemas.microsoft.com/office/powerpoint/2010/main" val="3989490746"/>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lgn="ctr"/>
            <a:endParaRPr lang="en-AU" b="1">
              <a:solidFill>
                <a:srgbClr val="FF0000"/>
              </a:solidFill>
              <a:latin typeface="Arial" panose="020B0604020202020204" pitchFamily="34" charset="0"/>
            </a:endParaRPr>
          </a:p>
        </p:txBody>
      </p:sp>
      <p:sp>
        <p:nvSpPr>
          <p:cNvPr id="5" name="Slide Number Placeholder 4"/>
          <p:cNvSpPr>
            <a:spLocks noGrp="1"/>
          </p:cNvSpPr>
          <p:nvPr>
            <p:ph type="sldNum" sz="quarter" idx="5"/>
          </p:nvPr>
        </p:nvSpPr>
        <p:spPr/>
        <p:txBody>
          <a:bodyPr/>
          <a:lstStyle/>
          <a:p>
            <a:fld id="{28E04D47-B0BB-416A-8BB6-3FD8D5CC87A0}" type="slidenum">
              <a:rPr lang="en-AU" smtClean="0"/>
              <a:t>1</a:t>
            </a:fld>
            <a:endParaRPr lang="en-AU"/>
          </a:p>
        </p:txBody>
      </p:sp>
      <p:sp>
        <p:nvSpPr>
          <p:cNvPr id="6" name="Footer Placeholder 5">
            <a:extLst>
              <a:ext uri="{FF2B5EF4-FFF2-40B4-BE49-F238E27FC236}">
                <a16:creationId xmlns:a16="http://schemas.microsoft.com/office/drawing/2014/main" id="{D17FC80D-A0F4-2B65-9DD9-703A58667E8E}"/>
              </a:ext>
            </a:extLst>
          </p:cNvPr>
          <p:cNvSpPr>
            <a:spLocks noGrp="1"/>
          </p:cNvSpPr>
          <p:nvPr>
            <p:ph type="ftr" sz="quarter" idx="4"/>
          </p:nvPr>
        </p:nvSpPr>
        <p:spPr>
          <a:xfrm>
            <a:off x="0" y="8685213"/>
            <a:ext cx="2971800" cy="458787"/>
          </a:xfrm>
        </p:spPr>
        <p:txBody>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707588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lgn="ctr"/>
            <a:endParaRPr lang="en-AU" b="1">
              <a:solidFill>
                <a:srgbClr val="FF0000"/>
              </a:solidFill>
              <a:latin typeface="Arial" panose="020B0604020202020204" pitchFamily="34" charset="0"/>
            </a:endParaRPr>
          </a:p>
        </p:txBody>
      </p:sp>
      <p:sp>
        <p:nvSpPr>
          <p:cNvPr id="5" name="Slide Number Placeholder 4"/>
          <p:cNvSpPr>
            <a:spLocks noGrp="1"/>
          </p:cNvSpPr>
          <p:nvPr>
            <p:ph type="sldNum" sz="quarter" idx="5"/>
          </p:nvPr>
        </p:nvSpPr>
        <p:spPr/>
        <p:txBody>
          <a:bodyPr/>
          <a:lstStyle/>
          <a:p>
            <a:fld id="{28E04D47-B0BB-416A-8BB6-3FD8D5CC87A0}" type="slidenum">
              <a:rPr lang="en-AU" smtClean="0"/>
              <a:t>10</a:t>
            </a:fld>
            <a:endParaRPr lang="en-AU"/>
          </a:p>
        </p:txBody>
      </p:sp>
      <p:sp>
        <p:nvSpPr>
          <p:cNvPr id="6" name="Footer Placeholder 5">
            <a:extLst>
              <a:ext uri="{FF2B5EF4-FFF2-40B4-BE49-F238E27FC236}">
                <a16:creationId xmlns:a16="http://schemas.microsoft.com/office/drawing/2014/main" id="{6BACF2D2-7FAF-788E-07A3-CE21636FB031}"/>
              </a:ext>
            </a:extLst>
          </p:cNvPr>
          <p:cNvSpPr>
            <a:spLocks noGrp="1"/>
          </p:cNvSpPr>
          <p:nvPr>
            <p:ph type="ftr" sz="quarter" idx="4"/>
          </p:nvPr>
        </p:nvSpPr>
        <p:spPr>
          <a:xfrm>
            <a:off x="0" y="8685213"/>
            <a:ext cx="2971800" cy="458787"/>
          </a:xfrm>
        </p:spPr>
        <p:txBody>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577676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FA5CA79-D4BF-BE48-BF91-4FD5CE60ACCF}" type="slidenum">
              <a:rPr lang="en-AU" smtClean="0"/>
              <a:t>11</a:t>
            </a:fld>
            <a:endParaRPr lang="en-AU"/>
          </a:p>
        </p:txBody>
      </p:sp>
      <p:sp>
        <p:nvSpPr>
          <p:cNvPr id="5" name="Footer Placeholder 4">
            <a:extLst>
              <a:ext uri="{FF2B5EF4-FFF2-40B4-BE49-F238E27FC236}">
                <a16:creationId xmlns:a16="http://schemas.microsoft.com/office/drawing/2014/main" id="{FD4AA145-C5EE-E904-9930-A204A74A12F3}"/>
              </a:ext>
            </a:extLst>
          </p:cNvPr>
          <p:cNvSpPr>
            <a:spLocks noGrp="1"/>
          </p:cNvSpPr>
          <p:nvPr>
            <p:ph type="ftr" sz="quarter" idx="4"/>
          </p:nvPr>
        </p:nvSpPr>
        <p:spPr>
          <a:xfrm>
            <a:off x="0" y="8685213"/>
            <a:ext cx="2971800" cy="458787"/>
          </a:xfrm>
        </p:spPr>
        <p:txBody>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A767F57B-5E33-5AF4-ADAC-ECA6F9875C2B}"/>
              </a:ext>
            </a:extLst>
          </p:cNvPr>
          <p:cNvSpPr>
            <a:spLocks noGrp="1"/>
          </p:cNvSpPr>
          <p:nvPr>
            <p:ph type="hdr" sz="quarter"/>
          </p:nvPr>
        </p:nvSpPr>
        <p:spPr>
          <a:xfrm>
            <a:off x="0" y="0"/>
            <a:ext cx="2971800" cy="458788"/>
          </a:xfrm>
        </p:spPr>
        <p:txBody>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214393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lgn="ctr"/>
            <a:endParaRPr lang="en-AU" b="1">
              <a:solidFill>
                <a:srgbClr val="FF0000"/>
              </a:solidFill>
              <a:latin typeface="Arial" panose="020B0604020202020204" pitchFamily="34" charset="0"/>
            </a:endParaRPr>
          </a:p>
        </p:txBody>
      </p:sp>
      <p:sp>
        <p:nvSpPr>
          <p:cNvPr id="5" name="Slide Number Placeholder 4"/>
          <p:cNvSpPr>
            <a:spLocks noGrp="1"/>
          </p:cNvSpPr>
          <p:nvPr>
            <p:ph type="sldNum" sz="quarter" idx="5"/>
          </p:nvPr>
        </p:nvSpPr>
        <p:spPr/>
        <p:txBody>
          <a:bodyPr/>
          <a:lstStyle/>
          <a:p>
            <a:fld id="{28E04D47-B0BB-416A-8BB6-3FD8D5CC87A0}" type="slidenum">
              <a:rPr lang="en-AU" smtClean="0"/>
              <a:t>12</a:t>
            </a:fld>
            <a:endParaRPr lang="en-AU"/>
          </a:p>
        </p:txBody>
      </p:sp>
      <p:sp>
        <p:nvSpPr>
          <p:cNvPr id="6" name="Footer Placeholder 5">
            <a:extLst>
              <a:ext uri="{FF2B5EF4-FFF2-40B4-BE49-F238E27FC236}">
                <a16:creationId xmlns:a16="http://schemas.microsoft.com/office/drawing/2014/main" id="{1573611F-5D91-4B23-B503-E55A471A8253}"/>
              </a:ext>
            </a:extLst>
          </p:cNvPr>
          <p:cNvSpPr>
            <a:spLocks noGrp="1"/>
          </p:cNvSpPr>
          <p:nvPr>
            <p:ph type="ftr" sz="quarter" idx="4"/>
          </p:nvPr>
        </p:nvSpPr>
        <p:spPr>
          <a:xfrm>
            <a:off x="0" y="8685213"/>
            <a:ext cx="2971800" cy="458787"/>
          </a:xfrm>
        </p:spPr>
        <p:txBody>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740152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lgn="ctr"/>
            <a:endParaRPr lang="en-AU" b="1">
              <a:solidFill>
                <a:srgbClr val="FF0000"/>
              </a:solidFill>
              <a:latin typeface="Arial" panose="020B0604020202020204" pitchFamily="34" charset="0"/>
            </a:endParaRPr>
          </a:p>
        </p:txBody>
      </p:sp>
      <p:sp>
        <p:nvSpPr>
          <p:cNvPr id="5" name="Slide Number Placeholder 4"/>
          <p:cNvSpPr>
            <a:spLocks noGrp="1"/>
          </p:cNvSpPr>
          <p:nvPr>
            <p:ph type="sldNum" sz="quarter" idx="5"/>
          </p:nvPr>
        </p:nvSpPr>
        <p:spPr/>
        <p:txBody>
          <a:bodyPr/>
          <a:lstStyle/>
          <a:p>
            <a:fld id="{28E04D47-B0BB-416A-8BB6-3FD8D5CC87A0}" type="slidenum">
              <a:rPr lang="en-AU" smtClean="0"/>
              <a:t>2</a:t>
            </a:fld>
            <a:endParaRPr lang="en-AU"/>
          </a:p>
        </p:txBody>
      </p:sp>
      <p:sp>
        <p:nvSpPr>
          <p:cNvPr id="6" name="Footer Placeholder 5">
            <a:extLst>
              <a:ext uri="{FF2B5EF4-FFF2-40B4-BE49-F238E27FC236}">
                <a16:creationId xmlns:a16="http://schemas.microsoft.com/office/drawing/2014/main" id="{BBC31424-80EF-3E57-74BA-27A444968453}"/>
              </a:ext>
            </a:extLst>
          </p:cNvPr>
          <p:cNvSpPr>
            <a:spLocks noGrp="1"/>
          </p:cNvSpPr>
          <p:nvPr>
            <p:ph type="ftr" sz="quarter" idx="4"/>
          </p:nvPr>
        </p:nvSpPr>
        <p:spPr>
          <a:xfrm>
            <a:off x="0" y="8685213"/>
            <a:ext cx="2971800" cy="458787"/>
          </a:xfrm>
        </p:spPr>
        <p:txBody>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150421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lgn="ctr"/>
            <a:endParaRPr lang="en-AU" b="1">
              <a:solidFill>
                <a:srgbClr val="FF0000"/>
              </a:solidFill>
              <a:latin typeface="Arial" panose="020B0604020202020204" pitchFamily="34" charset="0"/>
            </a:endParaRPr>
          </a:p>
        </p:txBody>
      </p:sp>
      <p:sp>
        <p:nvSpPr>
          <p:cNvPr id="5" name="Slide Number Placeholder 4"/>
          <p:cNvSpPr>
            <a:spLocks noGrp="1"/>
          </p:cNvSpPr>
          <p:nvPr>
            <p:ph type="sldNum" sz="quarter" idx="5"/>
          </p:nvPr>
        </p:nvSpPr>
        <p:spPr/>
        <p:txBody>
          <a:bodyPr/>
          <a:lstStyle/>
          <a:p>
            <a:fld id="{28E04D47-B0BB-416A-8BB6-3FD8D5CC87A0}" type="slidenum">
              <a:rPr lang="en-AU" smtClean="0"/>
              <a:t>3</a:t>
            </a:fld>
            <a:endParaRPr lang="en-AU"/>
          </a:p>
        </p:txBody>
      </p:sp>
      <p:sp>
        <p:nvSpPr>
          <p:cNvPr id="6" name="Footer Placeholder 5">
            <a:extLst>
              <a:ext uri="{FF2B5EF4-FFF2-40B4-BE49-F238E27FC236}">
                <a16:creationId xmlns:a16="http://schemas.microsoft.com/office/drawing/2014/main" id="{9BB06067-5ED9-9CD9-14D6-30D608CED7FA}"/>
              </a:ext>
            </a:extLst>
          </p:cNvPr>
          <p:cNvSpPr>
            <a:spLocks noGrp="1"/>
          </p:cNvSpPr>
          <p:nvPr>
            <p:ph type="ftr" sz="quarter" idx="4"/>
          </p:nvPr>
        </p:nvSpPr>
        <p:spPr>
          <a:xfrm>
            <a:off x="0" y="8685213"/>
            <a:ext cx="2971800" cy="458787"/>
          </a:xfrm>
        </p:spPr>
        <p:txBody>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232889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lgn="ctr"/>
            <a:endParaRPr lang="en-AU" b="1">
              <a:solidFill>
                <a:srgbClr val="FF0000"/>
              </a:solidFill>
              <a:latin typeface="Arial" panose="020B0604020202020204" pitchFamily="34" charset="0"/>
            </a:endParaRPr>
          </a:p>
        </p:txBody>
      </p:sp>
      <p:sp>
        <p:nvSpPr>
          <p:cNvPr id="5" name="Slide Number Placeholder 4"/>
          <p:cNvSpPr>
            <a:spLocks noGrp="1"/>
          </p:cNvSpPr>
          <p:nvPr>
            <p:ph type="sldNum" sz="quarter" idx="5"/>
          </p:nvPr>
        </p:nvSpPr>
        <p:spPr/>
        <p:txBody>
          <a:bodyPr/>
          <a:lstStyle/>
          <a:p>
            <a:fld id="{28E04D47-B0BB-416A-8BB6-3FD8D5CC87A0}" type="slidenum">
              <a:rPr lang="en-AU" smtClean="0"/>
              <a:t>4</a:t>
            </a:fld>
            <a:endParaRPr lang="en-AU"/>
          </a:p>
        </p:txBody>
      </p:sp>
      <p:sp>
        <p:nvSpPr>
          <p:cNvPr id="6" name="Footer Placeholder 5">
            <a:extLst>
              <a:ext uri="{FF2B5EF4-FFF2-40B4-BE49-F238E27FC236}">
                <a16:creationId xmlns:a16="http://schemas.microsoft.com/office/drawing/2014/main" id="{A58AF668-F027-30C6-A074-1CF4FB93F220}"/>
              </a:ext>
            </a:extLst>
          </p:cNvPr>
          <p:cNvSpPr>
            <a:spLocks noGrp="1"/>
          </p:cNvSpPr>
          <p:nvPr>
            <p:ph type="ftr" sz="quarter" idx="4"/>
          </p:nvPr>
        </p:nvSpPr>
        <p:spPr>
          <a:xfrm>
            <a:off x="0" y="8685213"/>
            <a:ext cx="2971800" cy="458787"/>
          </a:xfrm>
        </p:spPr>
        <p:txBody>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334429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lgn="ctr"/>
            <a:endParaRPr lang="en-AU" b="1">
              <a:solidFill>
                <a:srgbClr val="FF0000"/>
              </a:solidFill>
              <a:latin typeface="Arial" panose="020B0604020202020204" pitchFamily="34" charset="0"/>
            </a:endParaRPr>
          </a:p>
        </p:txBody>
      </p:sp>
      <p:sp>
        <p:nvSpPr>
          <p:cNvPr id="5" name="Slide Number Placeholder 4"/>
          <p:cNvSpPr>
            <a:spLocks noGrp="1"/>
          </p:cNvSpPr>
          <p:nvPr>
            <p:ph type="sldNum" sz="quarter" idx="5"/>
          </p:nvPr>
        </p:nvSpPr>
        <p:spPr/>
        <p:txBody>
          <a:bodyPr/>
          <a:lstStyle/>
          <a:p>
            <a:fld id="{28E04D47-B0BB-416A-8BB6-3FD8D5CC87A0}" type="slidenum">
              <a:rPr lang="en-AU" smtClean="0"/>
              <a:t>5</a:t>
            </a:fld>
            <a:endParaRPr lang="en-AU"/>
          </a:p>
        </p:txBody>
      </p:sp>
      <p:sp>
        <p:nvSpPr>
          <p:cNvPr id="6" name="Footer Placeholder 5">
            <a:extLst>
              <a:ext uri="{FF2B5EF4-FFF2-40B4-BE49-F238E27FC236}">
                <a16:creationId xmlns:a16="http://schemas.microsoft.com/office/drawing/2014/main" id="{33D5486D-5ECC-9468-8901-D8BA6C752587}"/>
              </a:ext>
            </a:extLst>
          </p:cNvPr>
          <p:cNvSpPr>
            <a:spLocks noGrp="1"/>
          </p:cNvSpPr>
          <p:nvPr>
            <p:ph type="ftr" sz="quarter" idx="4"/>
          </p:nvPr>
        </p:nvSpPr>
        <p:spPr>
          <a:xfrm>
            <a:off x="0" y="8685213"/>
            <a:ext cx="2971800" cy="458787"/>
          </a:xfrm>
        </p:spPr>
        <p:txBody>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943834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lgn="ctr"/>
            <a:endParaRPr lang="en-AU" b="1">
              <a:solidFill>
                <a:srgbClr val="FF0000"/>
              </a:solidFill>
              <a:latin typeface="Arial" panose="020B0604020202020204" pitchFamily="34" charset="0"/>
            </a:endParaRPr>
          </a:p>
        </p:txBody>
      </p:sp>
      <p:sp>
        <p:nvSpPr>
          <p:cNvPr id="5" name="Slide Number Placeholder 4"/>
          <p:cNvSpPr>
            <a:spLocks noGrp="1"/>
          </p:cNvSpPr>
          <p:nvPr>
            <p:ph type="sldNum" sz="quarter" idx="5"/>
          </p:nvPr>
        </p:nvSpPr>
        <p:spPr/>
        <p:txBody>
          <a:bodyPr/>
          <a:lstStyle/>
          <a:p>
            <a:fld id="{28E04D47-B0BB-416A-8BB6-3FD8D5CC87A0}" type="slidenum">
              <a:rPr lang="en-AU" smtClean="0"/>
              <a:t>6</a:t>
            </a:fld>
            <a:endParaRPr lang="en-AU"/>
          </a:p>
        </p:txBody>
      </p:sp>
      <p:sp>
        <p:nvSpPr>
          <p:cNvPr id="6" name="Footer Placeholder 5">
            <a:extLst>
              <a:ext uri="{FF2B5EF4-FFF2-40B4-BE49-F238E27FC236}">
                <a16:creationId xmlns:a16="http://schemas.microsoft.com/office/drawing/2014/main" id="{3B91C697-A994-966B-4A83-7864F57FD22C}"/>
              </a:ext>
            </a:extLst>
          </p:cNvPr>
          <p:cNvSpPr>
            <a:spLocks noGrp="1"/>
          </p:cNvSpPr>
          <p:nvPr>
            <p:ph type="ftr" sz="quarter" idx="4"/>
          </p:nvPr>
        </p:nvSpPr>
        <p:spPr>
          <a:xfrm>
            <a:off x="0" y="8685213"/>
            <a:ext cx="2971800" cy="458787"/>
          </a:xfrm>
        </p:spPr>
        <p:txBody>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680649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lgn="ctr"/>
            <a:endParaRPr lang="en-AU" b="1">
              <a:solidFill>
                <a:srgbClr val="FF0000"/>
              </a:solidFill>
              <a:latin typeface="Arial" panose="020B0604020202020204" pitchFamily="34" charset="0"/>
            </a:endParaRPr>
          </a:p>
        </p:txBody>
      </p:sp>
      <p:sp>
        <p:nvSpPr>
          <p:cNvPr id="5" name="Slide Number Placeholder 4"/>
          <p:cNvSpPr>
            <a:spLocks noGrp="1"/>
          </p:cNvSpPr>
          <p:nvPr>
            <p:ph type="sldNum" sz="quarter" idx="5"/>
          </p:nvPr>
        </p:nvSpPr>
        <p:spPr/>
        <p:txBody>
          <a:bodyPr/>
          <a:lstStyle/>
          <a:p>
            <a:fld id="{28E04D47-B0BB-416A-8BB6-3FD8D5CC87A0}" type="slidenum">
              <a:rPr lang="en-AU" smtClean="0"/>
              <a:t>7</a:t>
            </a:fld>
            <a:endParaRPr lang="en-AU"/>
          </a:p>
        </p:txBody>
      </p:sp>
      <p:sp>
        <p:nvSpPr>
          <p:cNvPr id="6" name="Footer Placeholder 5">
            <a:extLst>
              <a:ext uri="{FF2B5EF4-FFF2-40B4-BE49-F238E27FC236}">
                <a16:creationId xmlns:a16="http://schemas.microsoft.com/office/drawing/2014/main" id="{A02E9AEA-736E-69E5-2624-7911BD3E06AA}"/>
              </a:ext>
            </a:extLst>
          </p:cNvPr>
          <p:cNvSpPr>
            <a:spLocks noGrp="1"/>
          </p:cNvSpPr>
          <p:nvPr>
            <p:ph type="ftr" sz="quarter" idx="4"/>
          </p:nvPr>
        </p:nvSpPr>
        <p:spPr>
          <a:xfrm>
            <a:off x="0" y="8685213"/>
            <a:ext cx="2971800" cy="458787"/>
          </a:xfrm>
        </p:spPr>
        <p:txBody>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342800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lgn="ctr"/>
            <a:endParaRPr lang="en-AU" b="1">
              <a:solidFill>
                <a:srgbClr val="FF0000"/>
              </a:solidFill>
              <a:latin typeface="Arial" panose="020B0604020202020204" pitchFamily="34" charset="0"/>
            </a:endParaRPr>
          </a:p>
        </p:txBody>
      </p:sp>
      <p:sp>
        <p:nvSpPr>
          <p:cNvPr id="5" name="Slide Number Placeholder 4"/>
          <p:cNvSpPr>
            <a:spLocks noGrp="1"/>
          </p:cNvSpPr>
          <p:nvPr>
            <p:ph type="sldNum" sz="quarter" idx="5"/>
          </p:nvPr>
        </p:nvSpPr>
        <p:spPr/>
        <p:txBody>
          <a:bodyPr/>
          <a:lstStyle/>
          <a:p>
            <a:fld id="{28E04D47-B0BB-416A-8BB6-3FD8D5CC87A0}" type="slidenum">
              <a:rPr lang="en-AU" smtClean="0"/>
              <a:t>8</a:t>
            </a:fld>
            <a:endParaRPr lang="en-AU"/>
          </a:p>
        </p:txBody>
      </p:sp>
      <p:sp>
        <p:nvSpPr>
          <p:cNvPr id="6" name="Footer Placeholder 5">
            <a:extLst>
              <a:ext uri="{FF2B5EF4-FFF2-40B4-BE49-F238E27FC236}">
                <a16:creationId xmlns:a16="http://schemas.microsoft.com/office/drawing/2014/main" id="{4129F86C-D4C1-8E48-FF93-9CC56D8BDE97}"/>
              </a:ext>
            </a:extLst>
          </p:cNvPr>
          <p:cNvSpPr>
            <a:spLocks noGrp="1"/>
          </p:cNvSpPr>
          <p:nvPr>
            <p:ph type="ftr" sz="quarter" idx="4"/>
          </p:nvPr>
        </p:nvSpPr>
        <p:spPr>
          <a:xfrm>
            <a:off x="0" y="8685213"/>
            <a:ext cx="2971800" cy="458787"/>
          </a:xfrm>
        </p:spPr>
        <p:txBody>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4271664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Prestige Graphic and Messaging</a:t>
            </a:r>
          </a:p>
          <a:p>
            <a:endParaRPr lang="en-AU"/>
          </a:p>
        </p:txBody>
      </p:sp>
      <p:sp>
        <p:nvSpPr>
          <p:cNvPr id="4" name="Slide Number Placeholder 3"/>
          <p:cNvSpPr>
            <a:spLocks noGrp="1"/>
          </p:cNvSpPr>
          <p:nvPr>
            <p:ph type="sldNum" sz="quarter" idx="5"/>
          </p:nvPr>
        </p:nvSpPr>
        <p:spPr/>
        <p:txBody>
          <a:bodyPr/>
          <a:lstStyle/>
          <a:p>
            <a:fld id="{0FA5CA79-D4BF-BE48-BF91-4FD5CE60ACCF}" type="slidenum">
              <a:rPr lang="en-AU" smtClean="0"/>
              <a:t>9</a:t>
            </a:fld>
            <a:endParaRPr lang="en-AU"/>
          </a:p>
        </p:txBody>
      </p:sp>
      <p:sp>
        <p:nvSpPr>
          <p:cNvPr id="5" name="Footer Placeholder 4">
            <a:extLst>
              <a:ext uri="{FF2B5EF4-FFF2-40B4-BE49-F238E27FC236}">
                <a16:creationId xmlns:a16="http://schemas.microsoft.com/office/drawing/2014/main" id="{18EB1212-71BF-725F-B55C-85633DE079D3}"/>
              </a:ext>
            </a:extLst>
          </p:cNvPr>
          <p:cNvSpPr>
            <a:spLocks noGrp="1"/>
          </p:cNvSpPr>
          <p:nvPr>
            <p:ph type="ftr" sz="quarter" idx="4"/>
          </p:nvPr>
        </p:nvSpPr>
        <p:spPr>
          <a:xfrm>
            <a:off x="0" y="8685213"/>
            <a:ext cx="2971800" cy="458787"/>
          </a:xfrm>
        </p:spPr>
        <p:txBody>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05FB37BC-6F17-66E7-DE32-1219586DD48B}"/>
              </a:ext>
            </a:extLst>
          </p:cNvPr>
          <p:cNvSpPr>
            <a:spLocks noGrp="1"/>
          </p:cNvSpPr>
          <p:nvPr>
            <p:ph type="hdr" sz="quarter"/>
          </p:nvPr>
        </p:nvSpPr>
        <p:spPr>
          <a:xfrm>
            <a:off x="0" y="0"/>
            <a:ext cx="2971800" cy="458788"/>
          </a:xfrm>
        </p:spPr>
        <p:txBody>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825360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AEF5E-512E-BC61-1112-8C8854C5E4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73123EC-08B2-189F-6ABB-BC1EEB708F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B177EED7-DAFF-1C14-C05E-CE3E0B92763D}"/>
              </a:ext>
            </a:extLst>
          </p:cNvPr>
          <p:cNvSpPr>
            <a:spLocks noGrp="1"/>
          </p:cNvSpPr>
          <p:nvPr>
            <p:ph type="dt" sz="half" idx="10"/>
          </p:nvPr>
        </p:nvSpPr>
        <p:spPr/>
        <p:txBody>
          <a:bodyPr/>
          <a:lstStyle/>
          <a:p>
            <a:fld id="{FF5218AB-3C60-43D8-8643-B4A7666DA4A9}" type="datetime1">
              <a:rPr lang="en-AU" smtClean="0"/>
              <a:t>20/12/2024</a:t>
            </a:fld>
            <a:endParaRPr lang="en-AU"/>
          </a:p>
        </p:txBody>
      </p:sp>
      <p:sp>
        <p:nvSpPr>
          <p:cNvPr id="5" name="Footer Placeholder 4">
            <a:extLst>
              <a:ext uri="{FF2B5EF4-FFF2-40B4-BE49-F238E27FC236}">
                <a16:creationId xmlns:a16="http://schemas.microsoft.com/office/drawing/2014/main" id="{0E4BDFED-0398-9C8B-FE15-4A02010ADFC0}"/>
              </a:ext>
            </a:extLst>
          </p:cNvPr>
          <p:cNvSpPr>
            <a:spLocks noGrp="1"/>
          </p:cNvSpPr>
          <p:nvPr>
            <p:ph type="ftr" sz="quarter" idx="11"/>
          </p:nvPr>
        </p:nvSpPr>
        <p:spPr/>
        <p:txBody>
          <a:bodyPr/>
          <a:lstStyle/>
          <a:p>
            <a:r>
              <a:rPr lang="en-AU"/>
              <a:t>Australia Awards Fellowships Round 19    </a:t>
            </a:r>
          </a:p>
        </p:txBody>
      </p:sp>
      <p:sp>
        <p:nvSpPr>
          <p:cNvPr id="6" name="Slide Number Placeholder 5">
            <a:extLst>
              <a:ext uri="{FF2B5EF4-FFF2-40B4-BE49-F238E27FC236}">
                <a16:creationId xmlns:a16="http://schemas.microsoft.com/office/drawing/2014/main" id="{994A6971-8B45-B8EB-BD28-6F49E9BEF89D}"/>
              </a:ext>
            </a:extLst>
          </p:cNvPr>
          <p:cNvSpPr>
            <a:spLocks noGrp="1"/>
          </p:cNvSpPr>
          <p:nvPr>
            <p:ph type="sldNum" sz="quarter" idx="12"/>
          </p:nvPr>
        </p:nvSpPr>
        <p:spPr/>
        <p:txBody>
          <a:bodyPr/>
          <a:lstStyle/>
          <a:p>
            <a:fld id="{B84B95C2-9007-4FBF-868A-C80B664F33EB}" type="slidenum">
              <a:rPr lang="en-AU" smtClean="0"/>
              <a:t>‹#›</a:t>
            </a:fld>
            <a:endParaRPr lang="en-AU"/>
          </a:p>
        </p:txBody>
      </p:sp>
    </p:spTree>
    <p:extLst>
      <p:ext uri="{BB962C8B-B14F-4D97-AF65-F5344CB8AC3E}">
        <p14:creationId xmlns:p14="http://schemas.microsoft.com/office/powerpoint/2010/main" val="2975285850"/>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65E52-5673-DB45-2F62-C69642AB3BF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5C77AEA-0348-85A8-C760-4FCC002E7D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B788959-446F-C3FA-4373-66D36CCEE7EC}"/>
              </a:ext>
            </a:extLst>
          </p:cNvPr>
          <p:cNvSpPr>
            <a:spLocks noGrp="1"/>
          </p:cNvSpPr>
          <p:nvPr>
            <p:ph type="dt" sz="half" idx="10"/>
          </p:nvPr>
        </p:nvSpPr>
        <p:spPr/>
        <p:txBody>
          <a:bodyPr/>
          <a:lstStyle/>
          <a:p>
            <a:fld id="{BDF858DF-053D-4360-BFE6-38C4F2E1D3EF}" type="datetime1">
              <a:rPr lang="en-AU" smtClean="0"/>
              <a:t>20/12/2024</a:t>
            </a:fld>
            <a:endParaRPr lang="en-AU"/>
          </a:p>
        </p:txBody>
      </p:sp>
      <p:sp>
        <p:nvSpPr>
          <p:cNvPr id="5" name="Footer Placeholder 4">
            <a:extLst>
              <a:ext uri="{FF2B5EF4-FFF2-40B4-BE49-F238E27FC236}">
                <a16:creationId xmlns:a16="http://schemas.microsoft.com/office/drawing/2014/main" id="{51998E72-E61D-2D68-96E2-5C5D90A53FF6}"/>
              </a:ext>
            </a:extLst>
          </p:cNvPr>
          <p:cNvSpPr>
            <a:spLocks noGrp="1"/>
          </p:cNvSpPr>
          <p:nvPr>
            <p:ph type="ftr" sz="quarter" idx="11"/>
          </p:nvPr>
        </p:nvSpPr>
        <p:spPr/>
        <p:txBody>
          <a:bodyPr/>
          <a:lstStyle/>
          <a:p>
            <a:r>
              <a:rPr lang="en-AU"/>
              <a:t>Australia Awards Fellowships Round 19    </a:t>
            </a:r>
          </a:p>
        </p:txBody>
      </p:sp>
      <p:sp>
        <p:nvSpPr>
          <p:cNvPr id="6" name="Slide Number Placeholder 5">
            <a:extLst>
              <a:ext uri="{FF2B5EF4-FFF2-40B4-BE49-F238E27FC236}">
                <a16:creationId xmlns:a16="http://schemas.microsoft.com/office/drawing/2014/main" id="{F5067379-AD46-5914-40C2-FB7EF987C2AE}"/>
              </a:ext>
            </a:extLst>
          </p:cNvPr>
          <p:cNvSpPr>
            <a:spLocks noGrp="1"/>
          </p:cNvSpPr>
          <p:nvPr>
            <p:ph type="sldNum" sz="quarter" idx="12"/>
          </p:nvPr>
        </p:nvSpPr>
        <p:spPr/>
        <p:txBody>
          <a:bodyPr/>
          <a:lstStyle/>
          <a:p>
            <a:fld id="{B84B95C2-9007-4FBF-868A-C80B664F33EB}" type="slidenum">
              <a:rPr lang="en-AU" smtClean="0"/>
              <a:t>‹#›</a:t>
            </a:fld>
            <a:endParaRPr lang="en-AU"/>
          </a:p>
        </p:txBody>
      </p:sp>
    </p:spTree>
    <p:extLst>
      <p:ext uri="{BB962C8B-B14F-4D97-AF65-F5344CB8AC3E}">
        <p14:creationId xmlns:p14="http://schemas.microsoft.com/office/powerpoint/2010/main" val="1246822691"/>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03EBC-4D3A-38D4-2E30-49B6D666595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848A02E-37E7-ADFF-67DC-71811BD5FB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2DDA2DB-050E-F129-68D7-1E4E8F52FF29}"/>
              </a:ext>
            </a:extLst>
          </p:cNvPr>
          <p:cNvSpPr>
            <a:spLocks noGrp="1"/>
          </p:cNvSpPr>
          <p:nvPr>
            <p:ph type="dt" sz="half" idx="10"/>
          </p:nvPr>
        </p:nvSpPr>
        <p:spPr/>
        <p:txBody>
          <a:bodyPr/>
          <a:lstStyle/>
          <a:p>
            <a:fld id="{AE041D05-B2BE-4A09-B334-D31D4DC827E0}" type="datetime1">
              <a:rPr lang="en-AU" smtClean="0"/>
              <a:t>20/12/2024</a:t>
            </a:fld>
            <a:endParaRPr lang="en-AU"/>
          </a:p>
        </p:txBody>
      </p:sp>
      <p:sp>
        <p:nvSpPr>
          <p:cNvPr id="5" name="Footer Placeholder 4">
            <a:extLst>
              <a:ext uri="{FF2B5EF4-FFF2-40B4-BE49-F238E27FC236}">
                <a16:creationId xmlns:a16="http://schemas.microsoft.com/office/drawing/2014/main" id="{DF7AAE09-8441-B0A9-2545-7786F07565F4}"/>
              </a:ext>
            </a:extLst>
          </p:cNvPr>
          <p:cNvSpPr>
            <a:spLocks noGrp="1"/>
          </p:cNvSpPr>
          <p:nvPr>
            <p:ph type="ftr" sz="quarter" idx="11"/>
          </p:nvPr>
        </p:nvSpPr>
        <p:spPr/>
        <p:txBody>
          <a:bodyPr/>
          <a:lstStyle/>
          <a:p>
            <a:r>
              <a:rPr lang="en-AU"/>
              <a:t>Australia Awards Fellowships Round 19    </a:t>
            </a:r>
          </a:p>
        </p:txBody>
      </p:sp>
      <p:sp>
        <p:nvSpPr>
          <p:cNvPr id="6" name="Slide Number Placeholder 5">
            <a:extLst>
              <a:ext uri="{FF2B5EF4-FFF2-40B4-BE49-F238E27FC236}">
                <a16:creationId xmlns:a16="http://schemas.microsoft.com/office/drawing/2014/main" id="{CE68AB55-A5C9-F818-6E38-A07A55E4647E}"/>
              </a:ext>
            </a:extLst>
          </p:cNvPr>
          <p:cNvSpPr>
            <a:spLocks noGrp="1"/>
          </p:cNvSpPr>
          <p:nvPr>
            <p:ph type="sldNum" sz="quarter" idx="12"/>
          </p:nvPr>
        </p:nvSpPr>
        <p:spPr/>
        <p:txBody>
          <a:bodyPr/>
          <a:lstStyle/>
          <a:p>
            <a:fld id="{B84B95C2-9007-4FBF-868A-C80B664F33EB}" type="slidenum">
              <a:rPr lang="en-AU" smtClean="0"/>
              <a:t>‹#›</a:t>
            </a:fld>
            <a:endParaRPr lang="en-AU"/>
          </a:p>
        </p:txBody>
      </p:sp>
    </p:spTree>
    <p:extLst>
      <p:ext uri="{BB962C8B-B14F-4D97-AF65-F5344CB8AC3E}">
        <p14:creationId xmlns:p14="http://schemas.microsoft.com/office/powerpoint/2010/main" val="1763057653"/>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C5FC7-3498-0F42-A0F5-17CC92A40B39}"/>
              </a:ext>
            </a:extLst>
          </p:cNvPr>
          <p:cNvSpPr>
            <a:spLocks noGrp="1"/>
          </p:cNvSpPr>
          <p:nvPr>
            <p:ph type="title"/>
          </p:nvPr>
        </p:nvSpPr>
        <p:spPr>
          <a:xfrm>
            <a:off x="721341" y="571497"/>
            <a:ext cx="10454659" cy="284400"/>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D6497DF-850C-7F46-BA89-9CCBCD73B04A}"/>
              </a:ext>
            </a:extLst>
          </p:cNvPr>
          <p:cNvSpPr>
            <a:spLocks noGrp="1"/>
          </p:cNvSpPr>
          <p:nvPr>
            <p:ph sz="half" idx="1" hasCustomPrompt="1"/>
          </p:nvPr>
        </p:nvSpPr>
        <p:spPr>
          <a:xfrm>
            <a:off x="508000" y="2008481"/>
            <a:ext cx="5079999" cy="3992203"/>
          </a:xfrm>
        </p:spPr>
        <p:txBody>
          <a:bodyPr/>
          <a:lstStyle>
            <a:lvl3pPr marL="180000" indent="-180000">
              <a:defRPr/>
            </a:lvl3pPr>
          </a:lstStyle>
          <a:p>
            <a:pPr lvl="0"/>
            <a:r>
              <a:rPr lang="en-US"/>
              <a:t>Slide content level 1</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1AB752D-5206-2344-9637-9D5B6C0C6D71}"/>
              </a:ext>
            </a:extLst>
          </p:cNvPr>
          <p:cNvSpPr>
            <a:spLocks noGrp="1"/>
          </p:cNvSpPr>
          <p:nvPr>
            <p:ph sz="half" idx="2" hasCustomPrompt="1"/>
          </p:nvPr>
        </p:nvSpPr>
        <p:spPr>
          <a:xfrm>
            <a:off x="6096000" y="2008488"/>
            <a:ext cx="5080000" cy="3992263"/>
          </a:xfrm>
        </p:spPr>
        <p:txBody>
          <a:bodyPr/>
          <a:lstStyle>
            <a:lvl1pPr>
              <a:defRPr/>
            </a:lvl1pPr>
          </a:lstStyle>
          <a:p>
            <a:pPr lvl="0"/>
            <a:r>
              <a:rPr lang="en-US"/>
              <a:t>Slide content level 1</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a:extLst>
              <a:ext uri="{FF2B5EF4-FFF2-40B4-BE49-F238E27FC236}">
                <a16:creationId xmlns:a16="http://schemas.microsoft.com/office/drawing/2014/main" id="{FF96C95F-8AEB-9742-8DD4-2FF74F7EC63A}"/>
              </a:ext>
            </a:extLst>
          </p:cNvPr>
          <p:cNvSpPr>
            <a:spLocks noGrp="1"/>
          </p:cNvSpPr>
          <p:nvPr>
            <p:ph type="ftr" sz="quarter" idx="11"/>
          </p:nvPr>
        </p:nvSpPr>
        <p:spPr/>
        <p:txBody>
          <a:bodyPr/>
          <a:lstStyle/>
          <a:p>
            <a:r>
              <a:rPr lang="en-AU"/>
              <a:t>www.australiaawards.gov.au    </a:t>
            </a:r>
          </a:p>
        </p:txBody>
      </p:sp>
      <p:sp>
        <p:nvSpPr>
          <p:cNvPr id="7" name="Slide Number Placeholder 6">
            <a:extLst>
              <a:ext uri="{FF2B5EF4-FFF2-40B4-BE49-F238E27FC236}">
                <a16:creationId xmlns:a16="http://schemas.microsoft.com/office/drawing/2014/main" id="{0C682BB1-0924-2544-B3EB-ED28BEA03371}"/>
              </a:ext>
            </a:extLst>
          </p:cNvPr>
          <p:cNvSpPr>
            <a:spLocks noGrp="1"/>
          </p:cNvSpPr>
          <p:nvPr>
            <p:ph type="sldNum" sz="quarter" idx="12"/>
          </p:nvPr>
        </p:nvSpPr>
        <p:spPr/>
        <p:txBody>
          <a:bodyPr/>
          <a:lstStyle>
            <a:lvl1pPr>
              <a:defRPr/>
            </a:lvl1pPr>
          </a:lstStyle>
          <a:p>
            <a:r>
              <a:rPr lang="en-AU"/>
              <a:t>/   17 January 2019    /  </a:t>
            </a:r>
            <a:fld id="{E91776A3-428B-2245-A3F3-E204F091ED4D}" type="slidenum">
              <a:rPr lang="en-AU" smtClean="0"/>
              <a:pPr/>
              <a:t>‹#›</a:t>
            </a:fld>
            <a:endParaRPr lang="en-AU"/>
          </a:p>
        </p:txBody>
      </p:sp>
      <p:sp>
        <p:nvSpPr>
          <p:cNvPr id="8" name="Text Placeholder 10">
            <a:extLst>
              <a:ext uri="{FF2B5EF4-FFF2-40B4-BE49-F238E27FC236}">
                <a16:creationId xmlns:a16="http://schemas.microsoft.com/office/drawing/2014/main" id="{79EEC560-266D-874B-8861-A85C1B23FF3F}"/>
              </a:ext>
            </a:extLst>
          </p:cNvPr>
          <p:cNvSpPr>
            <a:spLocks noGrp="1"/>
          </p:cNvSpPr>
          <p:nvPr>
            <p:ph type="body" sz="quarter" idx="13" hasCustomPrompt="1"/>
          </p:nvPr>
        </p:nvSpPr>
        <p:spPr>
          <a:xfrm>
            <a:off x="508000" y="1249626"/>
            <a:ext cx="10668000" cy="365126"/>
          </a:xfrm>
        </p:spPr>
        <p:txBody>
          <a:bodyPr>
            <a:noAutofit/>
          </a:bodyPr>
          <a:lstStyle>
            <a:lvl1pPr>
              <a:defRPr sz="2400">
                <a:solidFill>
                  <a:schemeClr val="tx1"/>
                </a:solidFill>
              </a:defRPr>
            </a:lvl1pPr>
          </a:lstStyle>
          <a:p>
            <a:pPr lvl="0"/>
            <a:r>
              <a:rPr lang="en-US"/>
              <a:t>Page heading</a:t>
            </a:r>
            <a:endParaRPr lang="en-AU"/>
          </a:p>
        </p:txBody>
      </p:sp>
      <p:sp>
        <p:nvSpPr>
          <p:cNvPr id="9" name="7-Point Star 8">
            <a:extLst>
              <a:ext uri="{FF2B5EF4-FFF2-40B4-BE49-F238E27FC236}">
                <a16:creationId xmlns:a16="http://schemas.microsoft.com/office/drawing/2014/main" id="{A913FD46-A207-6648-BEBA-CB24C2310196}"/>
              </a:ext>
            </a:extLst>
          </p:cNvPr>
          <p:cNvSpPr/>
          <p:nvPr userDrawn="1"/>
        </p:nvSpPr>
        <p:spPr>
          <a:xfrm>
            <a:off x="508000" y="571497"/>
            <a:ext cx="213341" cy="213341"/>
          </a:xfrm>
          <a:prstGeom prst="star7">
            <a:avLst>
              <a:gd name="adj" fmla="val 26462"/>
              <a:gd name="hf" fmla="val 102572"/>
              <a:gd name="vf" fmla="val 10521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20716943"/>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C0C5F-3C49-232A-C6EE-28AEA237D3D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9E00C53-BFB7-5614-AB59-D4EA541B43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6D11E86-39EC-0494-DF57-89FE33214BA4}"/>
              </a:ext>
            </a:extLst>
          </p:cNvPr>
          <p:cNvSpPr>
            <a:spLocks noGrp="1"/>
          </p:cNvSpPr>
          <p:nvPr>
            <p:ph type="dt" sz="half" idx="10"/>
          </p:nvPr>
        </p:nvSpPr>
        <p:spPr/>
        <p:txBody>
          <a:bodyPr/>
          <a:lstStyle/>
          <a:p>
            <a:fld id="{2CCC810A-0DEA-411C-94D3-B0D381446DEA}" type="datetime1">
              <a:rPr lang="en-AU" smtClean="0"/>
              <a:t>20/12/2024</a:t>
            </a:fld>
            <a:endParaRPr lang="en-AU"/>
          </a:p>
        </p:txBody>
      </p:sp>
      <p:sp>
        <p:nvSpPr>
          <p:cNvPr id="5" name="Footer Placeholder 4">
            <a:extLst>
              <a:ext uri="{FF2B5EF4-FFF2-40B4-BE49-F238E27FC236}">
                <a16:creationId xmlns:a16="http://schemas.microsoft.com/office/drawing/2014/main" id="{284593E7-5510-12C3-0756-5DB6B3DDD82C}"/>
              </a:ext>
            </a:extLst>
          </p:cNvPr>
          <p:cNvSpPr>
            <a:spLocks noGrp="1"/>
          </p:cNvSpPr>
          <p:nvPr>
            <p:ph type="ftr" sz="quarter" idx="11"/>
          </p:nvPr>
        </p:nvSpPr>
        <p:spPr/>
        <p:txBody>
          <a:bodyPr/>
          <a:lstStyle/>
          <a:p>
            <a:r>
              <a:rPr lang="en-AU"/>
              <a:t>Australia Awards Fellowships Round 19    </a:t>
            </a:r>
          </a:p>
        </p:txBody>
      </p:sp>
      <p:sp>
        <p:nvSpPr>
          <p:cNvPr id="6" name="Slide Number Placeholder 5">
            <a:extLst>
              <a:ext uri="{FF2B5EF4-FFF2-40B4-BE49-F238E27FC236}">
                <a16:creationId xmlns:a16="http://schemas.microsoft.com/office/drawing/2014/main" id="{902DA5A4-44BB-814C-E884-5378FAAAFD86}"/>
              </a:ext>
            </a:extLst>
          </p:cNvPr>
          <p:cNvSpPr>
            <a:spLocks noGrp="1"/>
          </p:cNvSpPr>
          <p:nvPr>
            <p:ph type="sldNum" sz="quarter" idx="12"/>
          </p:nvPr>
        </p:nvSpPr>
        <p:spPr/>
        <p:txBody>
          <a:bodyPr/>
          <a:lstStyle/>
          <a:p>
            <a:fld id="{B84B95C2-9007-4FBF-868A-C80B664F33EB}" type="slidenum">
              <a:rPr lang="en-AU" smtClean="0"/>
              <a:t>‹#›</a:t>
            </a:fld>
            <a:endParaRPr lang="en-AU"/>
          </a:p>
        </p:txBody>
      </p:sp>
    </p:spTree>
    <p:extLst>
      <p:ext uri="{BB962C8B-B14F-4D97-AF65-F5344CB8AC3E}">
        <p14:creationId xmlns:p14="http://schemas.microsoft.com/office/powerpoint/2010/main" val="1101503441"/>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D878B-738B-FC41-79C2-E178C11980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E2164E5-A0C2-F281-2AD9-ED5F933B81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39326D-9426-4705-1526-C6087068BD6C}"/>
              </a:ext>
            </a:extLst>
          </p:cNvPr>
          <p:cNvSpPr>
            <a:spLocks noGrp="1"/>
          </p:cNvSpPr>
          <p:nvPr>
            <p:ph type="dt" sz="half" idx="10"/>
          </p:nvPr>
        </p:nvSpPr>
        <p:spPr/>
        <p:txBody>
          <a:bodyPr/>
          <a:lstStyle/>
          <a:p>
            <a:fld id="{3FC0E786-5DB2-46F9-8978-24CBDC7BFA42}" type="datetime1">
              <a:rPr lang="en-AU" smtClean="0"/>
              <a:t>20/12/2024</a:t>
            </a:fld>
            <a:endParaRPr lang="en-AU"/>
          </a:p>
        </p:txBody>
      </p:sp>
      <p:sp>
        <p:nvSpPr>
          <p:cNvPr id="5" name="Footer Placeholder 4">
            <a:extLst>
              <a:ext uri="{FF2B5EF4-FFF2-40B4-BE49-F238E27FC236}">
                <a16:creationId xmlns:a16="http://schemas.microsoft.com/office/drawing/2014/main" id="{26B0DA84-7A81-8320-3AB8-67A4564C4F52}"/>
              </a:ext>
            </a:extLst>
          </p:cNvPr>
          <p:cNvSpPr>
            <a:spLocks noGrp="1"/>
          </p:cNvSpPr>
          <p:nvPr>
            <p:ph type="ftr" sz="quarter" idx="11"/>
          </p:nvPr>
        </p:nvSpPr>
        <p:spPr/>
        <p:txBody>
          <a:bodyPr/>
          <a:lstStyle/>
          <a:p>
            <a:r>
              <a:rPr lang="en-AU"/>
              <a:t>Australia Awards Fellowships Round 19    </a:t>
            </a:r>
          </a:p>
        </p:txBody>
      </p:sp>
      <p:sp>
        <p:nvSpPr>
          <p:cNvPr id="6" name="Slide Number Placeholder 5">
            <a:extLst>
              <a:ext uri="{FF2B5EF4-FFF2-40B4-BE49-F238E27FC236}">
                <a16:creationId xmlns:a16="http://schemas.microsoft.com/office/drawing/2014/main" id="{405E624C-2346-5F4C-1EE3-84793CA6796F}"/>
              </a:ext>
            </a:extLst>
          </p:cNvPr>
          <p:cNvSpPr>
            <a:spLocks noGrp="1"/>
          </p:cNvSpPr>
          <p:nvPr>
            <p:ph type="sldNum" sz="quarter" idx="12"/>
          </p:nvPr>
        </p:nvSpPr>
        <p:spPr/>
        <p:txBody>
          <a:bodyPr/>
          <a:lstStyle/>
          <a:p>
            <a:fld id="{B84B95C2-9007-4FBF-868A-C80B664F33EB}" type="slidenum">
              <a:rPr lang="en-AU" smtClean="0"/>
              <a:t>‹#›</a:t>
            </a:fld>
            <a:endParaRPr lang="en-AU"/>
          </a:p>
        </p:txBody>
      </p:sp>
    </p:spTree>
    <p:extLst>
      <p:ext uri="{BB962C8B-B14F-4D97-AF65-F5344CB8AC3E}">
        <p14:creationId xmlns:p14="http://schemas.microsoft.com/office/powerpoint/2010/main" val="704336042"/>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BA531-0507-591D-5280-E0F9E3EBA47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B7F43AB-9499-1296-B579-E89287EC89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962A3A9A-30E2-F508-2524-C71C1A6CB0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A47D2006-D055-CA21-D72F-398B998B0D44}"/>
              </a:ext>
            </a:extLst>
          </p:cNvPr>
          <p:cNvSpPr>
            <a:spLocks noGrp="1"/>
          </p:cNvSpPr>
          <p:nvPr>
            <p:ph type="dt" sz="half" idx="10"/>
          </p:nvPr>
        </p:nvSpPr>
        <p:spPr/>
        <p:txBody>
          <a:bodyPr/>
          <a:lstStyle/>
          <a:p>
            <a:fld id="{0C0504B0-01FA-4FE9-B776-D4E0E4BB9850}" type="datetime1">
              <a:rPr lang="en-AU" smtClean="0"/>
              <a:t>20/12/2024</a:t>
            </a:fld>
            <a:endParaRPr lang="en-AU"/>
          </a:p>
        </p:txBody>
      </p:sp>
      <p:sp>
        <p:nvSpPr>
          <p:cNvPr id="6" name="Footer Placeholder 5">
            <a:extLst>
              <a:ext uri="{FF2B5EF4-FFF2-40B4-BE49-F238E27FC236}">
                <a16:creationId xmlns:a16="http://schemas.microsoft.com/office/drawing/2014/main" id="{40111649-234D-8DE5-ACD5-1515408F75F5}"/>
              </a:ext>
            </a:extLst>
          </p:cNvPr>
          <p:cNvSpPr>
            <a:spLocks noGrp="1"/>
          </p:cNvSpPr>
          <p:nvPr>
            <p:ph type="ftr" sz="quarter" idx="11"/>
          </p:nvPr>
        </p:nvSpPr>
        <p:spPr/>
        <p:txBody>
          <a:bodyPr/>
          <a:lstStyle/>
          <a:p>
            <a:r>
              <a:rPr lang="en-AU"/>
              <a:t>Australia Awards Fellowships Round 19    </a:t>
            </a:r>
          </a:p>
        </p:txBody>
      </p:sp>
      <p:sp>
        <p:nvSpPr>
          <p:cNvPr id="7" name="Slide Number Placeholder 6">
            <a:extLst>
              <a:ext uri="{FF2B5EF4-FFF2-40B4-BE49-F238E27FC236}">
                <a16:creationId xmlns:a16="http://schemas.microsoft.com/office/drawing/2014/main" id="{1F9BFA7D-42AE-B0CE-24A5-7515DE2A8EA3}"/>
              </a:ext>
            </a:extLst>
          </p:cNvPr>
          <p:cNvSpPr>
            <a:spLocks noGrp="1"/>
          </p:cNvSpPr>
          <p:nvPr>
            <p:ph type="sldNum" sz="quarter" idx="12"/>
          </p:nvPr>
        </p:nvSpPr>
        <p:spPr/>
        <p:txBody>
          <a:bodyPr/>
          <a:lstStyle/>
          <a:p>
            <a:fld id="{B84B95C2-9007-4FBF-868A-C80B664F33EB}" type="slidenum">
              <a:rPr lang="en-AU" smtClean="0"/>
              <a:t>‹#›</a:t>
            </a:fld>
            <a:endParaRPr lang="en-AU"/>
          </a:p>
        </p:txBody>
      </p:sp>
    </p:spTree>
    <p:extLst>
      <p:ext uri="{BB962C8B-B14F-4D97-AF65-F5344CB8AC3E}">
        <p14:creationId xmlns:p14="http://schemas.microsoft.com/office/powerpoint/2010/main" val="1933867114"/>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DBCAC-A9A7-4089-09A3-C4E651161FA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04A3A05-533E-CDE9-3540-273D990585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D02F38-89DA-5799-2F3C-CC90EB1A9D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A45A882-985E-7C01-B42D-45803983A4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BB386E-D70A-590B-629D-D1255AA826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C92261D-308C-A984-6381-68FE88F54BF5}"/>
              </a:ext>
            </a:extLst>
          </p:cNvPr>
          <p:cNvSpPr>
            <a:spLocks noGrp="1"/>
          </p:cNvSpPr>
          <p:nvPr>
            <p:ph type="dt" sz="half" idx="10"/>
          </p:nvPr>
        </p:nvSpPr>
        <p:spPr/>
        <p:txBody>
          <a:bodyPr/>
          <a:lstStyle/>
          <a:p>
            <a:fld id="{A01ECC7B-1CAD-4D0F-8999-B7DD55590B97}" type="datetime1">
              <a:rPr lang="en-AU" smtClean="0"/>
              <a:t>20/12/2024</a:t>
            </a:fld>
            <a:endParaRPr lang="en-AU"/>
          </a:p>
        </p:txBody>
      </p:sp>
      <p:sp>
        <p:nvSpPr>
          <p:cNvPr id="8" name="Footer Placeholder 7">
            <a:extLst>
              <a:ext uri="{FF2B5EF4-FFF2-40B4-BE49-F238E27FC236}">
                <a16:creationId xmlns:a16="http://schemas.microsoft.com/office/drawing/2014/main" id="{7962E466-BF5B-CF4F-F6FE-5BDE18F31874}"/>
              </a:ext>
            </a:extLst>
          </p:cNvPr>
          <p:cNvSpPr>
            <a:spLocks noGrp="1"/>
          </p:cNvSpPr>
          <p:nvPr>
            <p:ph type="ftr" sz="quarter" idx="11"/>
          </p:nvPr>
        </p:nvSpPr>
        <p:spPr/>
        <p:txBody>
          <a:bodyPr/>
          <a:lstStyle/>
          <a:p>
            <a:r>
              <a:rPr lang="en-AU"/>
              <a:t>Australia Awards Fellowships Round 19    </a:t>
            </a:r>
          </a:p>
        </p:txBody>
      </p:sp>
      <p:sp>
        <p:nvSpPr>
          <p:cNvPr id="9" name="Slide Number Placeholder 8">
            <a:extLst>
              <a:ext uri="{FF2B5EF4-FFF2-40B4-BE49-F238E27FC236}">
                <a16:creationId xmlns:a16="http://schemas.microsoft.com/office/drawing/2014/main" id="{8C3C9BF4-1877-0505-6BCE-DF71C317D6B3}"/>
              </a:ext>
            </a:extLst>
          </p:cNvPr>
          <p:cNvSpPr>
            <a:spLocks noGrp="1"/>
          </p:cNvSpPr>
          <p:nvPr>
            <p:ph type="sldNum" sz="quarter" idx="12"/>
          </p:nvPr>
        </p:nvSpPr>
        <p:spPr/>
        <p:txBody>
          <a:bodyPr/>
          <a:lstStyle/>
          <a:p>
            <a:fld id="{B84B95C2-9007-4FBF-868A-C80B664F33EB}" type="slidenum">
              <a:rPr lang="en-AU" smtClean="0"/>
              <a:t>‹#›</a:t>
            </a:fld>
            <a:endParaRPr lang="en-AU"/>
          </a:p>
        </p:txBody>
      </p:sp>
    </p:spTree>
    <p:extLst>
      <p:ext uri="{BB962C8B-B14F-4D97-AF65-F5344CB8AC3E}">
        <p14:creationId xmlns:p14="http://schemas.microsoft.com/office/powerpoint/2010/main" val="1670927470"/>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2B78-8143-701E-3459-AD3F5157A0B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198DC0E-E791-A771-B16C-6652B4775C89}"/>
              </a:ext>
            </a:extLst>
          </p:cNvPr>
          <p:cNvSpPr>
            <a:spLocks noGrp="1"/>
          </p:cNvSpPr>
          <p:nvPr>
            <p:ph type="dt" sz="half" idx="10"/>
          </p:nvPr>
        </p:nvSpPr>
        <p:spPr/>
        <p:txBody>
          <a:bodyPr/>
          <a:lstStyle/>
          <a:p>
            <a:fld id="{E72203FC-810A-4BB6-9EAE-19678B1170CB}" type="datetime1">
              <a:rPr lang="en-AU" smtClean="0"/>
              <a:t>20/12/2024</a:t>
            </a:fld>
            <a:endParaRPr lang="en-AU"/>
          </a:p>
        </p:txBody>
      </p:sp>
      <p:sp>
        <p:nvSpPr>
          <p:cNvPr id="4" name="Footer Placeholder 3">
            <a:extLst>
              <a:ext uri="{FF2B5EF4-FFF2-40B4-BE49-F238E27FC236}">
                <a16:creationId xmlns:a16="http://schemas.microsoft.com/office/drawing/2014/main" id="{DF87042A-5333-9AE0-20DA-983E233C98D2}"/>
              </a:ext>
            </a:extLst>
          </p:cNvPr>
          <p:cNvSpPr>
            <a:spLocks noGrp="1"/>
          </p:cNvSpPr>
          <p:nvPr>
            <p:ph type="ftr" sz="quarter" idx="11"/>
          </p:nvPr>
        </p:nvSpPr>
        <p:spPr/>
        <p:txBody>
          <a:bodyPr/>
          <a:lstStyle/>
          <a:p>
            <a:r>
              <a:rPr lang="en-AU"/>
              <a:t>Australia Awards Fellowships Round 19    </a:t>
            </a:r>
          </a:p>
        </p:txBody>
      </p:sp>
      <p:sp>
        <p:nvSpPr>
          <p:cNvPr id="5" name="Slide Number Placeholder 4">
            <a:extLst>
              <a:ext uri="{FF2B5EF4-FFF2-40B4-BE49-F238E27FC236}">
                <a16:creationId xmlns:a16="http://schemas.microsoft.com/office/drawing/2014/main" id="{DB74BB61-D37F-C534-E7C9-4C111E65921B}"/>
              </a:ext>
            </a:extLst>
          </p:cNvPr>
          <p:cNvSpPr>
            <a:spLocks noGrp="1"/>
          </p:cNvSpPr>
          <p:nvPr>
            <p:ph type="sldNum" sz="quarter" idx="12"/>
          </p:nvPr>
        </p:nvSpPr>
        <p:spPr/>
        <p:txBody>
          <a:bodyPr/>
          <a:lstStyle/>
          <a:p>
            <a:fld id="{B84B95C2-9007-4FBF-868A-C80B664F33EB}" type="slidenum">
              <a:rPr lang="en-AU" smtClean="0"/>
              <a:t>‹#›</a:t>
            </a:fld>
            <a:endParaRPr lang="en-AU"/>
          </a:p>
        </p:txBody>
      </p:sp>
    </p:spTree>
    <p:extLst>
      <p:ext uri="{BB962C8B-B14F-4D97-AF65-F5344CB8AC3E}">
        <p14:creationId xmlns:p14="http://schemas.microsoft.com/office/powerpoint/2010/main" val="37913759"/>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6ECABA-A244-CD63-0F4B-652D0855175A}"/>
              </a:ext>
            </a:extLst>
          </p:cNvPr>
          <p:cNvSpPr>
            <a:spLocks noGrp="1"/>
          </p:cNvSpPr>
          <p:nvPr>
            <p:ph type="dt" sz="half" idx="10"/>
          </p:nvPr>
        </p:nvSpPr>
        <p:spPr/>
        <p:txBody>
          <a:bodyPr/>
          <a:lstStyle/>
          <a:p>
            <a:fld id="{0C3CE128-AA59-4475-B4E8-B693CEF461C6}" type="datetime1">
              <a:rPr lang="en-AU" smtClean="0"/>
              <a:t>20/12/2024</a:t>
            </a:fld>
            <a:endParaRPr lang="en-AU"/>
          </a:p>
        </p:txBody>
      </p:sp>
      <p:sp>
        <p:nvSpPr>
          <p:cNvPr id="3" name="Footer Placeholder 2">
            <a:extLst>
              <a:ext uri="{FF2B5EF4-FFF2-40B4-BE49-F238E27FC236}">
                <a16:creationId xmlns:a16="http://schemas.microsoft.com/office/drawing/2014/main" id="{AD938128-44F6-98E7-79F5-0999C451BE47}"/>
              </a:ext>
            </a:extLst>
          </p:cNvPr>
          <p:cNvSpPr>
            <a:spLocks noGrp="1"/>
          </p:cNvSpPr>
          <p:nvPr>
            <p:ph type="ftr" sz="quarter" idx="11"/>
          </p:nvPr>
        </p:nvSpPr>
        <p:spPr/>
        <p:txBody>
          <a:bodyPr/>
          <a:lstStyle/>
          <a:p>
            <a:r>
              <a:rPr lang="en-AU"/>
              <a:t>Australia Awards Fellowships Round 19    </a:t>
            </a:r>
          </a:p>
        </p:txBody>
      </p:sp>
      <p:sp>
        <p:nvSpPr>
          <p:cNvPr id="4" name="Slide Number Placeholder 3">
            <a:extLst>
              <a:ext uri="{FF2B5EF4-FFF2-40B4-BE49-F238E27FC236}">
                <a16:creationId xmlns:a16="http://schemas.microsoft.com/office/drawing/2014/main" id="{04470DB6-A646-45AF-3953-1A4934E4E8B0}"/>
              </a:ext>
            </a:extLst>
          </p:cNvPr>
          <p:cNvSpPr>
            <a:spLocks noGrp="1"/>
          </p:cNvSpPr>
          <p:nvPr>
            <p:ph type="sldNum" sz="quarter" idx="12"/>
          </p:nvPr>
        </p:nvSpPr>
        <p:spPr/>
        <p:txBody>
          <a:bodyPr/>
          <a:lstStyle/>
          <a:p>
            <a:fld id="{B84B95C2-9007-4FBF-868A-C80B664F33EB}" type="slidenum">
              <a:rPr lang="en-AU" smtClean="0"/>
              <a:t>‹#›</a:t>
            </a:fld>
            <a:endParaRPr lang="en-AU"/>
          </a:p>
        </p:txBody>
      </p:sp>
    </p:spTree>
    <p:extLst>
      <p:ext uri="{BB962C8B-B14F-4D97-AF65-F5344CB8AC3E}">
        <p14:creationId xmlns:p14="http://schemas.microsoft.com/office/powerpoint/2010/main" val="3025692392"/>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057F3-9100-7EAC-1D38-4D6F85ED55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ED68662-1AD9-2F65-EE71-8F77D41EE7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0AFCA1E-2357-497D-82BB-48A10FE08D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D2A604-0011-9A1A-BC78-CD85C249A415}"/>
              </a:ext>
            </a:extLst>
          </p:cNvPr>
          <p:cNvSpPr>
            <a:spLocks noGrp="1"/>
          </p:cNvSpPr>
          <p:nvPr>
            <p:ph type="dt" sz="half" idx="10"/>
          </p:nvPr>
        </p:nvSpPr>
        <p:spPr/>
        <p:txBody>
          <a:bodyPr/>
          <a:lstStyle/>
          <a:p>
            <a:fld id="{8BA2648C-A423-45FE-99D2-0A60E860E004}" type="datetime1">
              <a:rPr lang="en-AU" smtClean="0"/>
              <a:t>20/12/2024</a:t>
            </a:fld>
            <a:endParaRPr lang="en-AU"/>
          </a:p>
        </p:txBody>
      </p:sp>
      <p:sp>
        <p:nvSpPr>
          <p:cNvPr id="6" name="Footer Placeholder 5">
            <a:extLst>
              <a:ext uri="{FF2B5EF4-FFF2-40B4-BE49-F238E27FC236}">
                <a16:creationId xmlns:a16="http://schemas.microsoft.com/office/drawing/2014/main" id="{CA9F862A-21D1-6A31-6FE9-0310947CFC26}"/>
              </a:ext>
            </a:extLst>
          </p:cNvPr>
          <p:cNvSpPr>
            <a:spLocks noGrp="1"/>
          </p:cNvSpPr>
          <p:nvPr>
            <p:ph type="ftr" sz="quarter" idx="11"/>
          </p:nvPr>
        </p:nvSpPr>
        <p:spPr/>
        <p:txBody>
          <a:bodyPr/>
          <a:lstStyle/>
          <a:p>
            <a:r>
              <a:rPr lang="en-AU"/>
              <a:t>Australia Awards Fellowships Round 19    </a:t>
            </a:r>
          </a:p>
        </p:txBody>
      </p:sp>
      <p:sp>
        <p:nvSpPr>
          <p:cNvPr id="7" name="Slide Number Placeholder 6">
            <a:extLst>
              <a:ext uri="{FF2B5EF4-FFF2-40B4-BE49-F238E27FC236}">
                <a16:creationId xmlns:a16="http://schemas.microsoft.com/office/drawing/2014/main" id="{9E1A9489-101E-5692-BC9B-9A93B8119998}"/>
              </a:ext>
            </a:extLst>
          </p:cNvPr>
          <p:cNvSpPr>
            <a:spLocks noGrp="1"/>
          </p:cNvSpPr>
          <p:nvPr>
            <p:ph type="sldNum" sz="quarter" idx="12"/>
          </p:nvPr>
        </p:nvSpPr>
        <p:spPr/>
        <p:txBody>
          <a:bodyPr/>
          <a:lstStyle/>
          <a:p>
            <a:fld id="{B84B95C2-9007-4FBF-868A-C80B664F33EB}" type="slidenum">
              <a:rPr lang="en-AU" smtClean="0"/>
              <a:t>‹#›</a:t>
            </a:fld>
            <a:endParaRPr lang="en-AU"/>
          </a:p>
        </p:txBody>
      </p:sp>
    </p:spTree>
    <p:extLst>
      <p:ext uri="{BB962C8B-B14F-4D97-AF65-F5344CB8AC3E}">
        <p14:creationId xmlns:p14="http://schemas.microsoft.com/office/powerpoint/2010/main" val="2059163533"/>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03AEF-BA4D-2156-8B56-70345D3659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39B62D7B-8859-29CC-5ADA-04A3C462B6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0889DD80-13CB-C326-A665-66E5AAAD0B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0E5069-624A-F2EC-EAE2-B4FD9693F086}"/>
              </a:ext>
            </a:extLst>
          </p:cNvPr>
          <p:cNvSpPr>
            <a:spLocks noGrp="1"/>
          </p:cNvSpPr>
          <p:nvPr>
            <p:ph type="dt" sz="half" idx="10"/>
          </p:nvPr>
        </p:nvSpPr>
        <p:spPr/>
        <p:txBody>
          <a:bodyPr/>
          <a:lstStyle/>
          <a:p>
            <a:fld id="{F83725D9-650C-4945-93B8-409F150377C7}" type="datetime1">
              <a:rPr lang="en-AU" smtClean="0"/>
              <a:t>20/12/2024</a:t>
            </a:fld>
            <a:endParaRPr lang="en-AU"/>
          </a:p>
        </p:txBody>
      </p:sp>
      <p:sp>
        <p:nvSpPr>
          <p:cNvPr id="6" name="Footer Placeholder 5">
            <a:extLst>
              <a:ext uri="{FF2B5EF4-FFF2-40B4-BE49-F238E27FC236}">
                <a16:creationId xmlns:a16="http://schemas.microsoft.com/office/drawing/2014/main" id="{F99E11C2-FAD9-5D82-4CCA-ADE788884EEE}"/>
              </a:ext>
            </a:extLst>
          </p:cNvPr>
          <p:cNvSpPr>
            <a:spLocks noGrp="1"/>
          </p:cNvSpPr>
          <p:nvPr>
            <p:ph type="ftr" sz="quarter" idx="11"/>
          </p:nvPr>
        </p:nvSpPr>
        <p:spPr/>
        <p:txBody>
          <a:bodyPr/>
          <a:lstStyle/>
          <a:p>
            <a:r>
              <a:rPr lang="en-AU"/>
              <a:t>Australia Awards Fellowships Round 19    </a:t>
            </a:r>
          </a:p>
        </p:txBody>
      </p:sp>
      <p:sp>
        <p:nvSpPr>
          <p:cNvPr id="7" name="Slide Number Placeholder 6">
            <a:extLst>
              <a:ext uri="{FF2B5EF4-FFF2-40B4-BE49-F238E27FC236}">
                <a16:creationId xmlns:a16="http://schemas.microsoft.com/office/drawing/2014/main" id="{C6997608-0916-C7DA-762F-A3A9E400E9A5}"/>
              </a:ext>
            </a:extLst>
          </p:cNvPr>
          <p:cNvSpPr>
            <a:spLocks noGrp="1"/>
          </p:cNvSpPr>
          <p:nvPr>
            <p:ph type="sldNum" sz="quarter" idx="12"/>
          </p:nvPr>
        </p:nvSpPr>
        <p:spPr/>
        <p:txBody>
          <a:bodyPr/>
          <a:lstStyle/>
          <a:p>
            <a:fld id="{B84B95C2-9007-4FBF-868A-C80B664F33EB}" type="slidenum">
              <a:rPr lang="en-AU" smtClean="0"/>
              <a:t>‹#›</a:t>
            </a:fld>
            <a:endParaRPr lang="en-AU"/>
          </a:p>
        </p:txBody>
      </p:sp>
    </p:spTree>
    <p:extLst>
      <p:ext uri="{BB962C8B-B14F-4D97-AF65-F5344CB8AC3E}">
        <p14:creationId xmlns:p14="http://schemas.microsoft.com/office/powerpoint/2010/main" val="3194706184"/>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AE1213-F47E-BB9A-A950-B6C40C4D33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C9EF6B4-E8F3-2CBA-0646-6BF8C4AE53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9724D13-3633-4011-A17C-2C2403B65C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C90353-652E-44FA-83EC-F62794C8C59A}" type="datetime1">
              <a:rPr lang="en-AU" smtClean="0"/>
              <a:t>20/12/2024</a:t>
            </a:fld>
            <a:endParaRPr lang="en-AU"/>
          </a:p>
        </p:txBody>
      </p:sp>
      <p:sp>
        <p:nvSpPr>
          <p:cNvPr id="5" name="Footer Placeholder 4">
            <a:extLst>
              <a:ext uri="{FF2B5EF4-FFF2-40B4-BE49-F238E27FC236}">
                <a16:creationId xmlns:a16="http://schemas.microsoft.com/office/drawing/2014/main" id="{C9B18D7A-099D-F59B-6786-9994057238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AU"/>
              <a:t>Australia Awards Fellowships Round 19    </a:t>
            </a:r>
          </a:p>
        </p:txBody>
      </p:sp>
      <p:sp>
        <p:nvSpPr>
          <p:cNvPr id="6" name="Slide Number Placeholder 5">
            <a:extLst>
              <a:ext uri="{FF2B5EF4-FFF2-40B4-BE49-F238E27FC236}">
                <a16:creationId xmlns:a16="http://schemas.microsoft.com/office/drawing/2014/main" id="{1533C22D-849A-28F0-9246-7D663A3890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4B95C2-9007-4FBF-868A-C80B664F33EB}" type="slidenum">
              <a:rPr lang="en-AU" smtClean="0"/>
              <a:t>‹#›</a:t>
            </a:fld>
            <a:endParaRPr lang="en-AU"/>
          </a:p>
        </p:txBody>
      </p:sp>
    </p:spTree>
    <p:extLst>
      <p:ext uri="{BB962C8B-B14F-4D97-AF65-F5344CB8AC3E}">
        <p14:creationId xmlns:p14="http://schemas.microsoft.com/office/powerpoint/2010/main" val="3751552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mailto:fellowships@dfat.gov.au" TargetMode="Externa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A blue and white sphere&#10;&#10;Description automatically generated">
            <a:extLst>
              <a:ext uri="{FF2B5EF4-FFF2-40B4-BE49-F238E27FC236}">
                <a16:creationId xmlns:a16="http://schemas.microsoft.com/office/drawing/2014/main" id="{4A435D58-4B55-CBC3-5867-7FAE15A5E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29CEE9A-B8A3-394D-6D89-525D166B7CE9}"/>
              </a:ext>
            </a:extLst>
          </p:cNvPr>
          <p:cNvSpPr/>
          <p:nvPr/>
        </p:nvSpPr>
        <p:spPr>
          <a:xfrm>
            <a:off x="614532" y="4301783"/>
            <a:ext cx="5770184" cy="413896"/>
          </a:xfrm>
          <a:prstGeom prst="rect">
            <a:avLst/>
          </a:prstGeom>
        </p:spPr>
        <p:txBody>
          <a:bodyPr wrap="square">
            <a:spAutoFit/>
          </a:bodyPr>
          <a:lstStyle/>
          <a:p>
            <a:pPr>
              <a:lnSpc>
                <a:spcPct val="114000"/>
              </a:lnSpc>
              <a:spcBef>
                <a:spcPts val="600"/>
              </a:spcBef>
            </a:pPr>
            <a:r>
              <a:rPr lang="en-US" sz="2000" dirty="0">
                <a:solidFill>
                  <a:srgbClr val="228FAD"/>
                </a:solidFill>
                <a:latin typeface="Arial"/>
                <a:cs typeface="Arial"/>
              </a:rPr>
              <a:t>Heading 2</a:t>
            </a:r>
          </a:p>
        </p:txBody>
      </p:sp>
      <p:sp>
        <p:nvSpPr>
          <p:cNvPr id="12" name="Title 6">
            <a:extLst>
              <a:ext uri="{FF2B5EF4-FFF2-40B4-BE49-F238E27FC236}">
                <a16:creationId xmlns:a16="http://schemas.microsoft.com/office/drawing/2014/main" id="{C147AB79-0241-0633-9560-CF9CB48B5E99}"/>
              </a:ext>
            </a:extLst>
          </p:cNvPr>
          <p:cNvSpPr txBox="1">
            <a:spLocks/>
          </p:cNvSpPr>
          <p:nvPr/>
        </p:nvSpPr>
        <p:spPr>
          <a:xfrm>
            <a:off x="348202" y="2358687"/>
            <a:ext cx="7200000" cy="22859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4000" dirty="0">
                <a:solidFill>
                  <a:srgbClr val="002C52"/>
                </a:solidFill>
                <a:latin typeface="Times New Roman" panose="02020603050405020304" pitchFamily="18" charset="0"/>
                <a:cs typeface="Times New Roman" panose="02020603050405020304" pitchFamily="18" charset="0"/>
              </a:rPr>
              <a:t>Australia Awards </a:t>
            </a:r>
            <a:br>
              <a:rPr lang="en-AU" sz="4000" dirty="0">
                <a:solidFill>
                  <a:srgbClr val="002C52"/>
                </a:solidFill>
                <a:latin typeface="Times New Roman" panose="02020603050405020304" pitchFamily="18" charset="0"/>
                <a:cs typeface="Times New Roman" panose="02020603050405020304" pitchFamily="18" charset="0"/>
              </a:rPr>
            </a:br>
            <a:r>
              <a:rPr lang="en-AU" sz="4000" dirty="0">
                <a:solidFill>
                  <a:srgbClr val="002C52"/>
                </a:solidFill>
                <a:latin typeface="Times New Roman" panose="02020603050405020304" pitchFamily="18" charset="0"/>
                <a:cs typeface="Times New Roman" panose="02020603050405020304" pitchFamily="18" charset="0"/>
              </a:rPr>
              <a:t>Fellowships Round xx</a:t>
            </a:r>
          </a:p>
        </p:txBody>
      </p:sp>
      <p:pic>
        <p:nvPicPr>
          <p:cNvPr id="13" name="Picture 12">
            <a:extLst>
              <a:ext uri="{FF2B5EF4-FFF2-40B4-BE49-F238E27FC236}">
                <a16:creationId xmlns:a16="http://schemas.microsoft.com/office/drawing/2014/main" id="{50D2D030-851F-457D-9295-ED11437DB7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3050" y="435464"/>
            <a:ext cx="1149510" cy="980603"/>
          </a:xfrm>
          <a:prstGeom prst="rect">
            <a:avLst/>
          </a:prstGeom>
        </p:spPr>
      </p:pic>
      <p:pic>
        <p:nvPicPr>
          <p:cNvPr id="19" name="Picture 18">
            <a:extLst>
              <a:ext uri="{FF2B5EF4-FFF2-40B4-BE49-F238E27FC236}">
                <a16:creationId xmlns:a16="http://schemas.microsoft.com/office/drawing/2014/main" id="{A4124D21-0F23-F4EA-AC02-1CA8F55907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4855" y="435464"/>
            <a:ext cx="1149510" cy="980603"/>
          </a:xfrm>
          <a:prstGeom prst="rect">
            <a:avLst/>
          </a:prstGeom>
        </p:spPr>
      </p:pic>
      <p:sp>
        <p:nvSpPr>
          <p:cNvPr id="22" name="Footer Placeholder 21">
            <a:extLst>
              <a:ext uri="{FF2B5EF4-FFF2-40B4-BE49-F238E27FC236}">
                <a16:creationId xmlns:a16="http://schemas.microsoft.com/office/drawing/2014/main" id="{DDFBC600-14C2-764C-7DB9-2A2384C5D37C}"/>
              </a:ext>
            </a:extLst>
          </p:cNvPr>
          <p:cNvSpPr>
            <a:spLocks noGrp="1"/>
          </p:cNvSpPr>
          <p:nvPr>
            <p:ph type="ftr" sz="quarter" idx="11"/>
          </p:nvPr>
        </p:nvSpPr>
        <p:spPr>
          <a:xfrm>
            <a:off x="-76200" y="6357992"/>
            <a:ext cx="4114800" cy="365125"/>
          </a:xfrm>
        </p:spPr>
        <p:txBody>
          <a:bodyPr/>
          <a:lstStyle/>
          <a:p>
            <a:r>
              <a:rPr lang="en-AU" sz="1050" dirty="0">
                <a:latin typeface="Times New Roman" panose="02020603050405020304" pitchFamily="18" charset="0"/>
                <a:cs typeface="Times New Roman" panose="02020603050405020304" pitchFamily="18" charset="0"/>
              </a:rPr>
              <a:t>Australia Awards Fellowships Round xx</a:t>
            </a:r>
          </a:p>
        </p:txBody>
      </p:sp>
      <p:pic>
        <p:nvPicPr>
          <p:cNvPr id="23" name="Picture 22">
            <a:extLst>
              <a:ext uri="{FF2B5EF4-FFF2-40B4-BE49-F238E27FC236}">
                <a16:creationId xmlns:a16="http://schemas.microsoft.com/office/drawing/2014/main" id="{38368D14-75A2-738C-8211-3CFB7678BAE3}"/>
              </a:ext>
            </a:extLst>
          </p:cNvPr>
          <p:cNvPicPr>
            <a:picLocks noChangeAspect="1"/>
          </p:cNvPicPr>
          <p:nvPr/>
        </p:nvPicPr>
        <p:blipFill>
          <a:blip r:embed="rId5"/>
          <a:stretch>
            <a:fillRect/>
          </a:stretch>
        </p:blipFill>
        <p:spPr>
          <a:xfrm>
            <a:off x="416552" y="6449107"/>
            <a:ext cx="182896" cy="182896"/>
          </a:xfrm>
          <a:prstGeom prst="rect">
            <a:avLst/>
          </a:prstGeom>
        </p:spPr>
      </p:pic>
    </p:spTree>
    <p:extLst>
      <p:ext uri="{BB962C8B-B14F-4D97-AF65-F5344CB8AC3E}">
        <p14:creationId xmlns:p14="http://schemas.microsoft.com/office/powerpoint/2010/main" val="2043335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white and blue background&#10;&#10;Description automatically generated">
            <a:extLst>
              <a:ext uri="{FF2B5EF4-FFF2-40B4-BE49-F238E27FC236}">
                <a16:creationId xmlns:a16="http://schemas.microsoft.com/office/drawing/2014/main" id="{1A76DCDD-6492-BC14-7715-4CA4DF7EA434}"/>
              </a:ext>
            </a:extLst>
          </p:cNvPr>
          <p:cNvPicPr>
            <a:picLocks noChangeAspect="1"/>
          </p:cNvPicPr>
          <p:nvPr/>
        </p:nvPicPr>
        <p:blipFill rotWithShape="1">
          <a:blip r:embed="rId3">
            <a:extLst>
              <a:ext uri="{28A0092B-C50C-407E-A947-70E740481C1C}">
                <a14:useLocalDpi xmlns:a14="http://schemas.microsoft.com/office/drawing/2010/main" val="0"/>
              </a:ext>
            </a:extLst>
          </a:blip>
          <a:srcRect t="-7261" r="60644" b="-1"/>
          <a:stretch/>
        </p:blipFill>
        <p:spPr>
          <a:xfrm>
            <a:off x="0" y="-497941"/>
            <a:ext cx="4798337" cy="7355941"/>
          </a:xfrm>
          <a:prstGeom prst="rect">
            <a:avLst/>
          </a:prstGeom>
        </p:spPr>
      </p:pic>
      <p:pic>
        <p:nvPicPr>
          <p:cNvPr id="12" name="Content Placeholder 11" descr="A group of people standing outside&#10;&#10;Description automatically generated">
            <a:extLst>
              <a:ext uri="{FF2B5EF4-FFF2-40B4-BE49-F238E27FC236}">
                <a16:creationId xmlns:a16="http://schemas.microsoft.com/office/drawing/2014/main" id="{08752EAC-6974-6B7D-F69F-BAB8A92F5C9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77000" y="2629906"/>
            <a:ext cx="5610225" cy="316088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4" name="Footer Placeholder 3">
            <a:extLst>
              <a:ext uri="{FF2B5EF4-FFF2-40B4-BE49-F238E27FC236}">
                <a16:creationId xmlns:a16="http://schemas.microsoft.com/office/drawing/2014/main" id="{159FB339-1464-A465-BCD0-EDF62A37C3FE}"/>
              </a:ext>
            </a:extLst>
          </p:cNvPr>
          <p:cNvSpPr>
            <a:spLocks noGrp="1"/>
          </p:cNvSpPr>
          <p:nvPr>
            <p:ph type="ftr" sz="quarter" idx="11"/>
          </p:nvPr>
        </p:nvSpPr>
        <p:spPr>
          <a:xfrm>
            <a:off x="683537" y="6394204"/>
            <a:ext cx="4114800" cy="365125"/>
          </a:xfrm>
        </p:spPr>
        <p:txBody>
          <a:bodyPr/>
          <a:lstStyle/>
          <a:p>
            <a:pPr algn="l"/>
            <a:r>
              <a:rPr lang="en-AU" sz="1000" dirty="0">
                <a:latin typeface="Times New Roman" panose="02020603050405020304" pitchFamily="18" charset="0"/>
                <a:cs typeface="Times New Roman" panose="02020603050405020304" pitchFamily="18" charset="0"/>
              </a:rPr>
              <a:t>Australia Awards Fellowships Round xx</a:t>
            </a:r>
          </a:p>
        </p:txBody>
      </p:sp>
      <p:sp>
        <p:nvSpPr>
          <p:cNvPr id="9" name="TextBox 8">
            <a:extLst>
              <a:ext uri="{FF2B5EF4-FFF2-40B4-BE49-F238E27FC236}">
                <a16:creationId xmlns:a16="http://schemas.microsoft.com/office/drawing/2014/main" id="{A3FC0893-249C-28DB-4FD3-1E79EDD49F9E}"/>
              </a:ext>
            </a:extLst>
          </p:cNvPr>
          <p:cNvSpPr txBox="1"/>
          <p:nvPr/>
        </p:nvSpPr>
        <p:spPr>
          <a:xfrm>
            <a:off x="490729" y="2506217"/>
            <a:ext cx="5986271" cy="3693319"/>
          </a:xfrm>
          <a:prstGeom prst="rect">
            <a:avLst/>
          </a:prstGeom>
          <a:noFill/>
        </p:spPr>
        <p:txBody>
          <a:bodyPr wrap="square" rtlCol="0">
            <a:spAutoFit/>
          </a:bodyPr>
          <a:lstStyle/>
          <a:p>
            <a:pPr marL="285750" indent="-285750">
              <a:buFont typeface="Arial" panose="020B0604020202020204" pitchFamily="34" charset="0"/>
              <a:buChar char="•"/>
            </a:pPr>
            <a:r>
              <a:rPr lang="en-AU" sz="1800" b="0" dirty="0">
                <a:solidFill>
                  <a:srgbClr val="002C52"/>
                </a:solidFill>
                <a:latin typeface="Arial" panose="020B0604020202020204" pitchFamily="34" charset="0"/>
                <a:cs typeface="Arial" panose="020B0604020202020204" pitchFamily="34" charset="0"/>
              </a:rPr>
              <a:t>As an Australia Awards Fellow you are now part of a global network of the Australia Awards Alumni.</a:t>
            </a:r>
          </a:p>
          <a:p>
            <a:pPr marL="0" indent="0">
              <a:buNone/>
            </a:pPr>
            <a:endParaRPr lang="en-AU" sz="1800" b="0" dirty="0">
              <a:solidFill>
                <a:srgbClr val="002C5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800" b="0" dirty="0">
                <a:solidFill>
                  <a:srgbClr val="002C52"/>
                </a:solidFill>
                <a:latin typeface="Arial" panose="020B0604020202020204" pitchFamily="34" charset="0"/>
                <a:cs typeface="Arial" panose="020B0604020202020204" pitchFamily="34" charset="0"/>
              </a:rPr>
              <a:t>The Australia Awards Alumni network facilitates strong and enduring links to Australia. </a:t>
            </a:r>
          </a:p>
          <a:p>
            <a:pPr marL="0" indent="0">
              <a:buNone/>
            </a:pPr>
            <a:endParaRPr lang="en-AU" sz="1800" b="0" dirty="0">
              <a:solidFill>
                <a:srgbClr val="002C5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800" b="0" dirty="0">
                <a:solidFill>
                  <a:srgbClr val="002C52"/>
                </a:solidFill>
                <a:latin typeface="Arial" panose="020B0604020202020204" pitchFamily="34" charset="0"/>
                <a:cs typeface="Arial" panose="020B0604020202020204" pitchFamily="34" charset="0"/>
              </a:rPr>
              <a:t>The networks facilitate an ongoing exchange of knowledge and continuing friendships.</a:t>
            </a:r>
          </a:p>
          <a:p>
            <a:pPr marL="0" indent="0">
              <a:buNone/>
            </a:pPr>
            <a:endParaRPr lang="en-AU" sz="1800" b="0" dirty="0">
              <a:solidFill>
                <a:srgbClr val="002C5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800" b="0" dirty="0">
                <a:solidFill>
                  <a:srgbClr val="002C52"/>
                </a:solidFill>
                <a:latin typeface="Arial" panose="020B0604020202020204" pitchFamily="34" charset="0"/>
                <a:cs typeface="Arial" panose="020B0604020202020204" pitchFamily="34" charset="0"/>
              </a:rPr>
              <a:t>Access ongoing local, regional and global opportunities for networking and professional development through your Australian Embassy. </a:t>
            </a:r>
          </a:p>
          <a:p>
            <a:endParaRPr lang="en-AU" dirty="0"/>
          </a:p>
        </p:txBody>
      </p:sp>
      <p:sp>
        <p:nvSpPr>
          <p:cNvPr id="10" name="TextBox 9">
            <a:extLst>
              <a:ext uri="{FF2B5EF4-FFF2-40B4-BE49-F238E27FC236}">
                <a16:creationId xmlns:a16="http://schemas.microsoft.com/office/drawing/2014/main" id="{BA5036E2-4677-17D3-C1BE-962135D3BE85}"/>
              </a:ext>
            </a:extLst>
          </p:cNvPr>
          <p:cNvSpPr txBox="1"/>
          <p:nvPr/>
        </p:nvSpPr>
        <p:spPr>
          <a:xfrm>
            <a:off x="416552" y="1355310"/>
            <a:ext cx="5907024" cy="984885"/>
          </a:xfrm>
          <a:prstGeom prst="rect">
            <a:avLst/>
          </a:prstGeom>
          <a:noFill/>
        </p:spPr>
        <p:txBody>
          <a:bodyPr wrap="square" rtlCol="0">
            <a:spAutoFit/>
          </a:bodyPr>
          <a:lstStyle/>
          <a:p>
            <a:r>
              <a:rPr lang="en-AU" sz="4000" b="1" dirty="0">
                <a:solidFill>
                  <a:srgbClr val="228FAD"/>
                </a:solidFill>
                <a:latin typeface="Times New Roman" panose="02020603050405020304" pitchFamily="18" charset="0"/>
                <a:cs typeface="Times New Roman" panose="02020603050405020304" pitchFamily="18" charset="0"/>
              </a:rPr>
              <a:t>Australia</a:t>
            </a:r>
            <a:r>
              <a:rPr lang="en-AU" sz="1800" b="1" dirty="0">
                <a:solidFill>
                  <a:srgbClr val="228FAD"/>
                </a:solidFill>
                <a:latin typeface="Times New Roman" panose="02020603050405020304" pitchFamily="18" charset="0"/>
                <a:cs typeface="Times New Roman" panose="02020603050405020304" pitchFamily="18" charset="0"/>
              </a:rPr>
              <a:t> </a:t>
            </a:r>
            <a:r>
              <a:rPr lang="en-AU" sz="4000" b="1" dirty="0">
                <a:solidFill>
                  <a:srgbClr val="228FAD"/>
                </a:solidFill>
                <a:latin typeface="Times New Roman" panose="02020603050405020304" pitchFamily="18" charset="0"/>
                <a:cs typeface="Times New Roman" panose="02020603050405020304" pitchFamily="18" charset="0"/>
              </a:rPr>
              <a:t>Awards Alumni</a:t>
            </a:r>
          </a:p>
          <a:p>
            <a:endParaRPr lang="en-AU" dirty="0"/>
          </a:p>
        </p:txBody>
      </p:sp>
      <p:pic>
        <p:nvPicPr>
          <p:cNvPr id="14" name="Picture 13">
            <a:extLst>
              <a:ext uri="{FF2B5EF4-FFF2-40B4-BE49-F238E27FC236}">
                <a16:creationId xmlns:a16="http://schemas.microsoft.com/office/drawing/2014/main" id="{5E6F7A35-7F5A-845F-E5E1-5CDCDFB95E8D}"/>
              </a:ext>
            </a:extLst>
          </p:cNvPr>
          <p:cNvPicPr>
            <a:picLocks noChangeAspect="1"/>
          </p:cNvPicPr>
          <p:nvPr/>
        </p:nvPicPr>
        <p:blipFill>
          <a:blip r:embed="rId5"/>
          <a:stretch>
            <a:fillRect/>
          </a:stretch>
        </p:blipFill>
        <p:spPr>
          <a:xfrm>
            <a:off x="416552" y="6485319"/>
            <a:ext cx="182896" cy="182896"/>
          </a:xfrm>
          <a:prstGeom prst="rect">
            <a:avLst/>
          </a:prstGeom>
        </p:spPr>
      </p:pic>
    </p:spTree>
    <p:extLst>
      <p:ext uri="{BB962C8B-B14F-4D97-AF65-F5344CB8AC3E}">
        <p14:creationId xmlns:p14="http://schemas.microsoft.com/office/powerpoint/2010/main" val="901823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and blue background&#10;&#10;Description automatically generated">
            <a:extLst>
              <a:ext uri="{FF2B5EF4-FFF2-40B4-BE49-F238E27FC236}">
                <a16:creationId xmlns:a16="http://schemas.microsoft.com/office/drawing/2014/main" id="{2A9ADC23-6BA7-14A1-F01C-8BD4395DB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04EC13A0-3EB3-5D4B-AD93-08F066568F7D}"/>
              </a:ext>
            </a:extLst>
          </p:cNvPr>
          <p:cNvSpPr>
            <a:spLocks noGrp="1"/>
          </p:cNvSpPr>
          <p:nvPr>
            <p:ph type="body" sz="quarter" idx="13"/>
          </p:nvPr>
        </p:nvSpPr>
        <p:spPr>
          <a:xfrm>
            <a:off x="688224" y="1477600"/>
            <a:ext cx="10668000" cy="365126"/>
          </a:xfrm>
        </p:spPr>
        <p:txBody>
          <a:bodyPr/>
          <a:lstStyle/>
          <a:p>
            <a:pPr marL="0" indent="0">
              <a:buNone/>
            </a:pPr>
            <a:r>
              <a:rPr lang="en-GB" sz="3200" b="1">
                <a:solidFill>
                  <a:srgbClr val="228FAD"/>
                </a:solidFill>
                <a:latin typeface="Times New Roman" panose="02020603050405020304" pitchFamily="18" charset="0"/>
                <a:ea typeface="ＭＳ Ｐゴシック" panose="020B0600070205080204" pitchFamily="34" charset="-128"/>
                <a:cs typeface="Times New Roman" panose="02020603050405020304" pitchFamily="18" charset="0"/>
              </a:rPr>
              <a:t>F</a:t>
            </a:r>
            <a:r>
              <a:rPr lang="en-AU" sz="3200" b="1">
                <a:solidFill>
                  <a:srgbClr val="228FAD"/>
                </a:solidFill>
                <a:latin typeface="Times New Roman" panose="02020603050405020304" pitchFamily="18" charset="0"/>
                <a:ea typeface="ＭＳ Ｐゴシック" panose="020B0600070205080204" pitchFamily="34" charset="-128"/>
                <a:cs typeface="Times New Roman" panose="02020603050405020304" pitchFamily="18" charset="0"/>
              </a:rPr>
              <a:t>acts and Figures –Alumni Case Study </a:t>
            </a:r>
          </a:p>
          <a:p>
            <a:endParaRPr lang="en-AU"/>
          </a:p>
        </p:txBody>
      </p:sp>
      <p:sp>
        <p:nvSpPr>
          <p:cNvPr id="9" name="TextBox 8">
            <a:extLst>
              <a:ext uri="{FF2B5EF4-FFF2-40B4-BE49-F238E27FC236}">
                <a16:creationId xmlns:a16="http://schemas.microsoft.com/office/drawing/2014/main" id="{EFFC79F9-C3D2-423D-8B92-F4E7D6E584BE}"/>
              </a:ext>
            </a:extLst>
          </p:cNvPr>
          <p:cNvSpPr txBox="1"/>
          <p:nvPr/>
        </p:nvSpPr>
        <p:spPr>
          <a:xfrm>
            <a:off x="688224" y="2283266"/>
            <a:ext cx="8526797" cy="923330"/>
          </a:xfrm>
          <a:prstGeom prst="rect">
            <a:avLst/>
          </a:prstGeom>
          <a:noFill/>
        </p:spPr>
        <p:txBody>
          <a:bodyPr wrap="square">
            <a:spAutoFit/>
          </a:bodyPr>
          <a:lstStyle/>
          <a:p>
            <a:r>
              <a:rPr lang="en-GB" b="0" i="0" u="none" strike="noStrike" baseline="0" dirty="0">
                <a:solidFill>
                  <a:srgbClr val="21364F"/>
                </a:solidFill>
                <a:latin typeface="Arial" panose="020B0604020202020204" pitchFamily="34" charset="0"/>
              </a:rPr>
              <a:t>Findings from the Australia Awards Global Tracer Facility found Alumni were able to contribute to development, and build capacity within their organisations and countries.</a:t>
            </a:r>
          </a:p>
        </p:txBody>
      </p:sp>
      <p:sp>
        <p:nvSpPr>
          <p:cNvPr id="10" name="TextBox 9">
            <a:extLst>
              <a:ext uri="{FF2B5EF4-FFF2-40B4-BE49-F238E27FC236}">
                <a16:creationId xmlns:a16="http://schemas.microsoft.com/office/drawing/2014/main" id="{2F64F818-AABC-D112-3377-EAE7C83E5DB0}"/>
              </a:ext>
            </a:extLst>
          </p:cNvPr>
          <p:cNvSpPr txBox="1"/>
          <p:nvPr/>
        </p:nvSpPr>
        <p:spPr>
          <a:xfrm>
            <a:off x="764169" y="3429000"/>
            <a:ext cx="8450852" cy="211852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a:solidFill>
                  <a:srgbClr val="21364F"/>
                </a:solidFill>
                <a:latin typeface="Arial" panose="020B0604020202020204" pitchFamily="34" charset="0"/>
                <a:cs typeface="Arial" panose="020B0604020202020204" pitchFamily="34" charset="0"/>
              </a:rPr>
              <a:t>Fellowships improvements within their organisations - 99.3%</a:t>
            </a:r>
          </a:p>
          <a:p>
            <a:pPr marL="285750" indent="-285750">
              <a:lnSpc>
                <a:spcPct val="150000"/>
              </a:lnSpc>
              <a:buFont typeface="Arial" panose="020B0604020202020204" pitchFamily="34" charset="0"/>
              <a:buChar char="•"/>
            </a:pPr>
            <a:r>
              <a:rPr lang="en-GB">
                <a:solidFill>
                  <a:srgbClr val="21364F"/>
                </a:solidFill>
                <a:latin typeface="Arial" panose="020B0604020202020204" pitchFamily="34" charset="0"/>
                <a:cs typeface="Arial" panose="020B0604020202020204" pitchFamily="34" charset="0"/>
              </a:rPr>
              <a:t>Fellowships improvements within their local communities - 91.1%</a:t>
            </a:r>
          </a:p>
          <a:p>
            <a:pPr marL="285750" indent="-285750">
              <a:lnSpc>
                <a:spcPct val="150000"/>
              </a:lnSpc>
              <a:buFont typeface="Arial" panose="020B0604020202020204" pitchFamily="34" charset="0"/>
              <a:buChar char="•"/>
            </a:pPr>
            <a:r>
              <a:rPr lang="en-GB">
                <a:solidFill>
                  <a:srgbClr val="21364F"/>
                </a:solidFill>
                <a:latin typeface="Arial" panose="020B0604020202020204" pitchFamily="34" charset="0"/>
                <a:cs typeface="Arial" panose="020B0604020202020204" pitchFamily="34" charset="0"/>
              </a:rPr>
              <a:t>Fellowships contributions to development at a national level - 92.3%</a:t>
            </a:r>
          </a:p>
          <a:p>
            <a:pPr marL="285750" indent="-285750">
              <a:lnSpc>
                <a:spcPct val="150000"/>
              </a:lnSpc>
              <a:buFont typeface="Arial" panose="020B0604020202020204" pitchFamily="34" charset="0"/>
              <a:buChar char="•"/>
            </a:pPr>
            <a:r>
              <a:rPr lang="en-GB">
                <a:solidFill>
                  <a:srgbClr val="21364F"/>
                </a:solidFill>
                <a:latin typeface="Arial" panose="020B0604020202020204" pitchFamily="34" charset="0"/>
                <a:cs typeface="Arial" panose="020B0604020202020204" pitchFamily="34" charset="0"/>
              </a:rPr>
              <a:t>Fellowships contributions to development at a regional or global level - 82.6% </a:t>
            </a:r>
          </a:p>
          <a:p>
            <a:pPr marL="285750" indent="-285750">
              <a:lnSpc>
                <a:spcPct val="150000"/>
              </a:lnSpc>
              <a:buFont typeface="Arial" panose="020B0604020202020204" pitchFamily="34" charset="0"/>
              <a:buChar char="•"/>
            </a:pPr>
            <a:r>
              <a:rPr lang="en-GB">
                <a:solidFill>
                  <a:srgbClr val="21364F"/>
                </a:solidFill>
                <a:latin typeface="Arial" panose="020B0604020202020204" pitchFamily="34" charset="0"/>
                <a:cs typeface="Arial" panose="020B0604020202020204" pitchFamily="34" charset="0"/>
              </a:rPr>
              <a:t>Fellowships contributions to building capacity of colleagues - 99% </a:t>
            </a:r>
          </a:p>
        </p:txBody>
      </p:sp>
      <p:pic>
        <p:nvPicPr>
          <p:cNvPr id="15" name="Picture 14">
            <a:extLst>
              <a:ext uri="{FF2B5EF4-FFF2-40B4-BE49-F238E27FC236}">
                <a16:creationId xmlns:a16="http://schemas.microsoft.com/office/drawing/2014/main" id="{31D1624E-C519-7B90-7825-48F150D3463F}"/>
              </a:ext>
            </a:extLst>
          </p:cNvPr>
          <p:cNvPicPr>
            <a:picLocks noChangeAspect="1"/>
          </p:cNvPicPr>
          <p:nvPr/>
        </p:nvPicPr>
        <p:blipFill>
          <a:blip r:embed="rId4"/>
          <a:stretch>
            <a:fillRect/>
          </a:stretch>
        </p:blipFill>
        <p:spPr>
          <a:xfrm>
            <a:off x="416552" y="6449107"/>
            <a:ext cx="182896" cy="182896"/>
          </a:xfrm>
          <a:prstGeom prst="rect">
            <a:avLst/>
          </a:prstGeom>
        </p:spPr>
      </p:pic>
      <p:sp>
        <p:nvSpPr>
          <p:cNvPr id="19" name="TextBox 18">
            <a:extLst>
              <a:ext uri="{FF2B5EF4-FFF2-40B4-BE49-F238E27FC236}">
                <a16:creationId xmlns:a16="http://schemas.microsoft.com/office/drawing/2014/main" id="{66FB9136-2233-8932-C01C-34A4CE21A70C}"/>
              </a:ext>
            </a:extLst>
          </p:cNvPr>
          <p:cNvSpPr txBox="1"/>
          <p:nvPr/>
        </p:nvSpPr>
        <p:spPr>
          <a:xfrm>
            <a:off x="-1249532" y="6413192"/>
            <a:ext cx="6094520" cy="253916"/>
          </a:xfrm>
          <a:prstGeom prst="rect">
            <a:avLst/>
          </a:prstGeom>
          <a:noFill/>
        </p:spPr>
        <p:txBody>
          <a:bodyPr wrap="square">
            <a:spAutoFit/>
          </a:bodyPr>
          <a:lstStyle/>
          <a:p>
            <a:pPr algn="ctr"/>
            <a:r>
              <a:rPr lang="en-AU" sz="1000" dirty="0">
                <a:solidFill>
                  <a:schemeClr val="tx1">
                    <a:tint val="82000"/>
                  </a:schemeClr>
                </a:solidFill>
                <a:latin typeface="Times New Roman" panose="02020603050405020304" pitchFamily="18" charset="0"/>
                <a:cs typeface="Times New Roman" panose="02020603050405020304" pitchFamily="18" charset="0"/>
              </a:rPr>
              <a:t>Australia Awards Fellowships Round xx</a:t>
            </a:r>
          </a:p>
        </p:txBody>
      </p:sp>
    </p:spTree>
    <p:extLst>
      <p:ext uri="{BB962C8B-B14F-4D97-AF65-F5344CB8AC3E}">
        <p14:creationId xmlns:p14="http://schemas.microsoft.com/office/powerpoint/2010/main" val="947838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blue and white sphere&#10;&#10;Description automatically generated">
            <a:extLst>
              <a:ext uri="{FF2B5EF4-FFF2-40B4-BE49-F238E27FC236}">
                <a16:creationId xmlns:a16="http://schemas.microsoft.com/office/drawing/2014/main" id="{4A435D58-4B55-CBC3-5867-7FAE15A5E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391"/>
            <a:ext cx="12192000" cy="6858000"/>
          </a:xfrm>
          <a:prstGeom prst="rect">
            <a:avLst/>
          </a:prstGeom>
        </p:spPr>
      </p:pic>
      <p:sp>
        <p:nvSpPr>
          <p:cNvPr id="10" name="Rectangle 9">
            <a:extLst>
              <a:ext uri="{FF2B5EF4-FFF2-40B4-BE49-F238E27FC236}">
                <a16:creationId xmlns:a16="http://schemas.microsoft.com/office/drawing/2014/main" id="{529CEE9A-B8A3-394D-6D89-525D166B7CE9}"/>
              </a:ext>
            </a:extLst>
          </p:cNvPr>
          <p:cNvSpPr/>
          <p:nvPr/>
        </p:nvSpPr>
        <p:spPr>
          <a:xfrm>
            <a:off x="508000" y="4223832"/>
            <a:ext cx="6368288" cy="976101"/>
          </a:xfrm>
          <a:prstGeom prst="rect">
            <a:avLst/>
          </a:prstGeom>
        </p:spPr>
        <p:txBody>
          <a:bodyPr wrap="square">
            <a:spAutoFit/>
          </a:bodyPr>
          <a:lstStyle/>
          <a:p>
            <a:pPr>
              <a:lnSpc>
                <a:spcPct val="114000"/>
              </a:lnSpc>
              <a:spcBef>
                <a:spcPts val="600"/>
              </a:spcBef>
            </a:pPr>
            <a:r>
              <a:rPr lang="en-AU" sz="2400">
                <a:solidFill>
                  <a:srgbClr val="228FAD"/>
                </a:solidFill>
                <a:latin typeface="Arial"/>
                <a:cs typeface="Arial"/>
              </a:rPr>
              <a:t>Fellowships email: </a:t>
            </a:r>
            <a:r>
              <a:rPr lang="en-AU" sz="2400" u="sng">
                <a:solidFill>
                  <a:srgbClr val="0000FF"/>
                </a:solidFill>
                <a:effectLst/>
                <a:latin typeface="Calibri" panose="020F0502020204030204" pitchFamily="34" charset="0"/>
                <a:ea typeface="Calibri" panose="020F0502020204030204" pitchFamily="34" charset="0"/>
                <a:hlinkClick r:id="rId4"/>
              </a:rPr>
              <a:t>fellowships@dfat.gov.au</a:t>
            </a:r>
            <a:endParaRPr lang="en-AU" sz="2400"/>
          </a:p>
          <a:p>
            <a:pPr>
              <a:lnSpc>
                <a:spcPct val="114000"/>
              </a:lnSpc>
              <a:spcBef>
                <a:spcPts val="600"/>
              </a:spcBef>
            </a:pPr>
            <a:endParaRPr lang="en-US" sz="2400">
              <a:solidFill>
                <a:srgbClr val="228FAD"/>
              </a:solidFill>
              <a:latin typeface="Arial"/>
              <a:cs typeface="Arial"/>
            </a:endParaRPr>
          </a:p>
        </p:txBody>
      </p:sp>
      <p:sp>
        <p:nvSpPr>
          <p:cNvPr id="12" name="Title 6">
            <a:extLst>
              <a:ext uri="{FF2B5EF4-FFF2-40B4-BE49-F238E27FC236}">
                <a16:creationId xmlns:a16="http://schemas.microsoft.com/office/drawing/2014/main" id="{C147AB79-0241-0633-9560-CF9CB48B5E99}"/>
              </a:ext>
            </a:extLst>
          </p:cNvPr>
          <p:cNvSpPr txBox="1">
            <a:spLocks/>
          </p:cNvSpPr>
          <p:nvPr/>
        </p:nvSpPr>
        <p:spPr>
          <a:xfrm>
            <a:off x="348201" y="1714501"/>
            <a:ext cx="8043323" cy="2930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6000">
                <a:solidFill>
                  <a:srgbClr val="002C52"/>
                </a:solidFill>
                <a:latin typeface="Times New Roman" panose="02020603050405020304" pitchFamily="18" charset="0"/>
                <a:cs typeface="Times New Roman" panose="02020603050405020304" pitchFamily="18" charset="0"/>
              </a:rPr>
              <a:t>Thank You</a:t>
            </a:r>
          </a:p>
        </p:txBody>
      </p:sp>
      <p:sp>
        <p:nvSpPr>
          <p:cNvPr id="22" name="Footer Placeholder 21">
            <a:extLst>
              <a:ext uri="{FF2B5EF4-FFF2-40B4-BE49-F238E27FC236}">
                <a16:creationId xmlns:a16="http://schemas.microsoft.com/office/drawing/2014/main" id="{DDFBC600-14C2-764C-7DB9-2A2384C5D37C}"/>
              </a:ext>
            </a:extLst>
          </p:cNvPr>
          <p:cNvSpPr>
            <a:spLocks noGrp="1"/>
          </p:cNvSpPr>
          <p:nvPr>
            <p:ph type="ftr" sz="quarter" idx="11"/>
          </p:nvPr>
        </p:nvSpPr>
        <p:spPr>
          <a:xfrm>
            <a:off x="-284430" y="6357992"/>
            <a:ext cx="4114800" cy="365125"/>
          </a:xfrm>
        </p:spPr>
        <p:txBody>
          <a:bodyPr/>
          <a:lstStyle/>
          <a:p>
            <a:r>
              <a:rPr lang="en-AU" sz="1000">
                <a:latin typeface="Times New Roman" panose="02020603050405020304" pitchFamily="18" charset="0"/>
                <a:cs typeface="Times New Roman" panose="02020603050405020304" pitchFamily="18" charset="0"/>
              </a:rPr>
              <a:t>Australia Awards Fellowships Round xx    </a:t>
            </a:r>
            <a:endParaRPr lang="en-AU" sz="1000" dirty="0">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38368D14-75A2-738C-8211-3CFB7678BAE3}"/>
              </a:ext>
            </a:extLst>
          </p:cNvPr>
          <p:cNvPicPr>
            <a:picLocks noChangeAspect="1"/>
          </p:cNvPicPr>
          <p:nvPr/>
        </p:nvPicPr>
        <p:blipFill>
          <a:blip r:embed="rId5"/>
          <a:stretch>
            <a:fillRect/>
          </a:stretch>
        </p:blipFill>
        <p:spPr>
          <a:xfrm>
            <a:off x="416552" y="6449107"/>
            <a:ext cx="182896" cy="182896"/>
          </a:xfrm>
          <a:prstGeom prst="rect">
            <a:avLst/>
          </a:prstGeom>
        </p:spPr>
      </p:pic>
    </p:spTree>
    <p:extLst>
      <p:ext uri="{BB962C8B-B14F-4D97-AF65-F5344CB8AC3E}">
        <p14:creationId xmlns:p14="http://schemas.microsoft.com/office/powerpoint/2010/main" val="1202917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8A5CF7-3615-B0AF-901A-0481335C8DDC}"/>
              </a:ext>
            </a:extLst>
          </p:cNvPr>
          <p:cNvSpPr>
            <a:spLocks noGrp="1"/>
          </p:cNvSpPr>
          <p:nvPr>
            <p:ph type="ctrTitle"/>
          </p:nvPr>
        </p:nvSpPr>
        <p:spPr>
          <a:xfrm>
            <a:off x="804672" y="5116529"/>
            <a:ext cx="10592174" cy="1000655"/>
          </a:xfrm>
        </p:spPr>
        <p:txBody>
          <a:bodyPr anchor="t">
            <a:normAutofit/>
          </a:bodyPr>
          <a:lstStyle/>
          <a:p>
            <a:pPr algn="l"/>
            <a:endParaRPr lang="en-AU" sz="4000">
              <a:solidFill>
                <a:schemeClr val="tx2"/>
              </a:solidFill>
            </a:endParaRPr>
          </a:p>
        </p:txBody>
      </p:sp>
      <p:grpSp>
        <p:nvGrpSpPr>
          <p:cNvPr id="12" name="Group 11">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3" name="Freeform: Shape 12">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3" name="Subtitle 2">
            <a:extLst>
              <a:ext uri="{FF2B5EF4-FFF2-40B4-BE49-F238E27FC236}">
                <a16:creationId xmlns:a16="http://schemas.microsoft.com/office/drawing/2014/main" id="{7B880467-E477-411C-DD42-0B7BCB2D34B5}"/>
              </a:ext>
            </a:extLst>
          </p:cNvPr>
          <p:cNvSpPr>
            <a:spLocks noGrp="1"/>
          </p:cNvSpPr>
          <p:nvPr>
            <p:ph type="subTitle" idx="1"/>
          </p:nvPr>
        </p:nvSpPr>
        <p:spPr>
          <a:xfrm>
            <a:off x="804672" y="4580785"/>
            <a:ext cx="9416898" cy="484374"/>
          </a:xfrm>
        </p:spPr>
        <p:txBody>
          <a:bodyPr anchor="b">
            <a:normAutofit/>
          </a:bodyPr>
          <a:lstStyle/>
          <a:p>
            <a:pPr algn="l"/>
            <a:endParaRPr lang="en-AU" sz="2000">
              <a:solidFill>
                <a:schemeClr val="tx2"/>
              </a:solidFill>
            </a:endParaRPr>
          </a:p>
        </p:txBody>
      </p:sp>
      <p:pic>
        <p:nvPicPr>
          <p:cNvPr id="21" name="Picture 20" descr="A white and blue background&#10;&#10;Description automatically generated">
            <a:extLst>
              <a:ext uri="{FF2B5EF4-FFF2-40B4-BE49-F238E27FC236}">
                <a16:creationId xmlns:a16="http://schemas.microsoft.com/office/drawing/2014/main" id="{FF33D634-AD24-346F-D225-489061A7C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 y="0"/>
            <a:ext cx="12192000" cy="6858000"/>
          </a:xfrm>
          <a:prstGeom prst="rect">
            <a:avLst/>
          </a:prstGeom>
        </p:spPr>
      </p:pic>
      <p:sp>
        <p:nvSpPr>
          <p:cNvPr id="22" name="Title 1">
            <a:extLst>
              <a:ext uri="{FF2B5EF4-FFF2-40B4-BE49-F238E27FC236}">
                <a16:creationId xmlns:a16="http://schemas.microsoft.com/office/drawing/2014/main" id="{A72DC44A-2DE6-3C2C-C2E2-0385167B8387}"/>
              </a:ext>
            </a:extLst>
          </p:cNvPr>
          <p:cNvSpPr txBox="1">
            <a:spLocks/>
          </p:cNvSpPr>
          <p:nvPr/>
        </p:nvSpPr>
        <p:spPr>
          <a:xfrm>
            <a:off x="-4052384" y="1332896"/>
            <a:ext cx="10454659" cy="284400"/>
          </a:xfrm>
          <a:prstGeom prst="rect">
            <a:avLst/>
          </a:prstGeom>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sz="8000" b="1">
                <a:solidFill>
                  <a:srgbClr val="00759A"/>
                </a:solidFill>
                <a:latin typeface="Times New Roman" panose="02020603050405020304" pitchFamily="18" charset="0"/>
                <a:cs typeface="Times New Roman" panose="02020603050405020304" pitchFamily="18" charset="0"/>
              </a:rPr>
              <a:t>Overview</a:t>
            </a:r>
            <a:r>
              <a:rPr lang="en-AU" b="1"/>
              <a:t> </a:t>
            </a:r>
          </a:p>
        </p:txBody>
      </p:sp>
      <p:sp>
        <p:nvSpPr>
          <p:cNvPr id="23" name="Text Placeholder 4">
            <a:extLst>
              <a:ext uri="{FF2B5EF4-FFF2-40B4-BE49-F238E27FC236}">
                <a16:creationId xmlns:a16="http://schemas.microsoft.com/office/drawing/2014/main" id="{742C5717-7A01-0828-C8C5-BCEAD39EEB63}"/>
              </a:ext>
            </a:extLst>
          </p:cNvPr>
          <p:cNvSpPr txBox="1">
            <a:spLocks/>
          </p:cNvSpPr>
          <p:nvPr/>
        </p:nvSpPr>
        <p:spPr>
          <a:xfrm>
            <a:off x="599448" y="1643556"/>
            <a:ext cx="3691138" cy="590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800" b="1">
                <a:solidFill>
                  <a:srgbClr val="002C52"/>
                </a:solidFill>
                <a:latin typeface="Times New Roman" panose="02020603050405020304" pitchFamily="18" charset="0"/>
                <a:cs typeface="Times New Roman" panose="02020603050405020304" pitchFamily="18" charset="0"/>
              </a:rPr>
              <a:t>Australia Awards Fellowships</a:t>
            </a:r>
          </a:p>
        </p:txBody>
      </p:sp>
      <p:graphicFrame>
        <p:nvGraphicFramePr>
          <p:cNvPr id="24" name="Text Placeholder 5">
            <a:extLst>
              <a:ext uri="{FF2B5EF4-FFF2-40B4-BE49-F238E27FC236}">
                <a16:creationId xmlns:a16="http://schemas.microsoft.com/office/drawing/2014/main" id="{F4E7BCBD-6201-531C-47F8-79673930923A}"/>
              </a:ext>
            </a:extLst>
          </p:cNvPr>
          <p:cNvGraphicFramePr/>
          <p:nvPr>
            <p:extLst>
              <p:ext uri="{D42A27DB-BD31-4B8C-83A1-F6EECF244321}">
                <p14:modId xmlns:p14="http://schemas.microsoft.com/office/powerpoint/2010/main" val="1785305325"/>
              </p:ext>
            </p:extLst>
          </p:nvPr>
        </p:nvGraphicFramePr>
        <p:xfrm>
          <a:off x="508000" y="2008481"/>
          <a:ext cx="9065208" cy="34219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7" name="Picture 26">
            <a:extLst>
              <a:ext uri="{FF2B5EF4-FFF2-40B4-BE49-F238E27FC236}">
                <a16:creationId xmlns:a16="http://schemas.microsoft.com/office/drawing/2014/main" id="{93E5AE96-F0EA-3B46-E887-A04396C8513B}"/>
              </a:ext>
            </a:extLst>
          </p:cNvPr>
          <p:cNvPicPr>
            <a:picLocks noChangeAspect="1"/>
          </p:cNvPicPr>
          <p:nvPr/>
        </p:nvPicPr>
        <p:blipFill>
          <a:blip r:embed="rId9"/>
          <a:stretch>
            <a:fillRect/>
          </a:stretch>
        </p:blipFill>
        <p:spPr>
          <a:xfrm>
            <a:off x="416552" y="6494827"/>
            <a:ext cx="182896" cy="182896"/>
          </a:xfrm>
          <a:prstGeom prst="rect">
            <a:avLst/>
          </a:prstGeom>
        </p:spPr>
      </p:pic>
      <p:sp>
        <p:nvSpPr>
          <p:cNvPr id="29" name="Footer Placeholder 19">
            <a:extLst>
              <a:ext uri="{FF2B5EF4-FFF2-40B4-BE49-F238E27FC236}">
                <a16:creationId xmlns:a16="http://schemas.microsoft.com/office/drawing/2014/main" id="{55BDB090-1B0C-E9A6-79B6-08FD581A992D}"/>
              </a:ext>
            </a:extLst>
          </p:cNvPr>
          <p:cNvSpPr txBox="1">
            <a:spLocks/>
          </p:cNvSpPr>
          <p:nvPr/>
        </p:nvSpPr>
        <p:spPr>
          <a:xfrm>
            <a:off x="-278951" y="6408096"/>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000" dirty="0">
                <a:latin typeface="Times New Roman" panose="02020603050405020304" pitchFamily="18" charset="0"/>
                <a:cs typeface="Times New Roman" panose="02020603050405020304" pitchFamily="18" charset="0"/>
              </a:rPr>
              <a:t>Australia Awards Fellowships Round xx</a:t>
            </a:r>
          </a:p>
        </p:txBody>
      </p:sp>
    </p:spTree>
    <p:extLst>
      <p:ext uri="{BB962C8B-B14F-4D97-AF65-F5344CB8AC3E}">
        <p14:creationId xmlns:p14="http://schemas.microsoft.com/office/powerpoint/2010/main" val="2343964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white and blue background&#10;&#10;Description automatically generated">
            <a:extLst>
              <a:ext uri="{FF2B5EF4-FFF2-40B4-BE49-F238E27FC236}">
                <a16:creationId xmlns:a16="http://schemas.microsoft.com/office/drawing/2014/main" id="{C2EE46E4-EE70-8A03-50B8-356F31F97087}"/>
              </a:ext>
            </a:extLst>
          </p:cNvPr>
          <p:cNvPicPr>
            <a:picLocks noChangeAspect="1"/>
          </p:cNvPicPr>
          <p:nvPr/>
        </p:nvPicPr>
        <p:blipFill rotWithShape="1">
          <a:blip r:embed="rId3">
            <a:extLst>
              <a:ext uri="{28A0092B-C50C-407E-A947-70E740481C1C}">
                <a14:useLocalDpi xmlns:a14="http://schemas.microsoft.com/office/drawing/2010/main" val="0"/>
              </a:ext>
            </a:extLst>
          </a:blip>
          <a:srcRect t="-5034" r="24770" b="-1"/>
          <a:stretch/>
        </p:blipFill>
        <p:spPr>
          <a:xfrm>
            <a:off x="0" y="-345233"/>
            <a:ext cx="9171992" cy="7203233"/>
          </a:xfrm>
          <a:prstGeom prst="rect">
            <a:avLst/>
          </a:prstGeom>
        </p:spPr>
      </p:pic>
      <p:sp>
        <p:nvSpPr>
          <p:cNvPr id="5" name="Rectangle 4">
            <a:extLst>
              <a:ext uri="{FF2B5EF4-FFF2-40B4-BE49-F238E27FC236}">
                <a16:creationId xmlns:a16="http://schemas.microsoft.com/office/drawing/2014/main" id="{80EEC230-B116-EA34-8C2B-AB553B5224AE}"/>
              </a:ext>
            </a:extLst>
          </p:cNvPr>
          <p:cNvSpPr/>
          <p:nvPr/>
        </p:nvSpPr>
        <p:spPr>
          <a:xfrm>
            <a:off x="416552" y="862275"/>
            <a:ext cx="5944714" cy="18073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solidFill>
                  <a:srgbClr val="00759A"/>
                </a:solidFill>
                <a:latin typeface="Times New Roman" panose="02020603050405020304" pitchFamily="18" charset="0"/>
                <a:ea typeface="+mj-ea"/>
                <a:cs typeface="Times New Roman" panose="02020603050405020304" pitchFamily="18" charset="0"/>
              </a:rPr>
              <a:t>Welcome to Australia!</a:t>
            </a:r>
          </a:p>
        </p:txBody>
      </p:sp>
      <p:sp>
        <p:nvSpPr>
          <p:cNvPr id="18" name="TextBox 17">
            <a:extLst>
              <a:ext uri="{FF2B5EF4-FFF2-40B4-BE49-F238E27FC236}">
                <a16:creationId xmlns:a16="http://schemas.microsoft.com/office/drawing/2014/main" id="{CF9D0B77-05B2-5CE8-4ACA-4355E32E5696}"/>
              </a:ext>
            </a:extLst>
          </p:cNvPr>
          <p:cNvSpPr txBox="1"/>
          <p:nvPr/>
        </p:nvSpPr>
        <p:spPr>
          <a:xfrm>
            <a:off x="304364" y="2387133"/>
            <a:ext cx="7901132" cy="3843666"/>
          </a:xfrm>
          <a:prstGeom prst="rect">
            <a:avLst/>
          </a:prstGeom>
        </p:spPr>
        <p:txBody>
          <a:bodyPr vert="horz" lIns="91440" tIns="45720" rIns="91440" bIns="45720" rtlCol="0" anchor="t">
            <a:normAutofit/>
          </a:bodyPr>
          <a:lstStyle/>
          <a:p>
            <a:pPr>
              <a:lnSpc>
                <a:spcPct val="90000"/>
              </a:lnSpc>
              <a:spcAft>
                <a:spcPts val="600"/>
              </a:spcAft>
            </a:pPr>
            <a:r>
              <a:rPr lang="en-US" sz="1700" b="1"/>
              <a:t>Congratulations on your Australia Awards Fellowship!</a:t>
            </a:r>
          </a:p>
          <a:p>
            <a:pPr marL="0" indent="-228600">
              <a:lnSpc>
                <a:spcPct val="90000"/>
              </a:lnSpc>
              <a:spcAft>
                <a:spcPts val="600"/>
              </a:spcAft>
              <a:buFont typeface="Arial" panose="020B0604020202020204" pitchFamily="34" charset="0"/>
              <a:buChar char="•"/>
            </a:pPr>
            <a:endParaRPr lang="en-US" sz="1700"/>
          </a:p>
          <a:p>
            <a:pPr>
              <a:lnSpc>
                <a:spcPct val="90000"/>
              </a:lnSpc>
              <a:spcAft>
                <a:spcPts val="600"/>
              </a:spcAft>
            </a:pPr>
            <a:r>
              <a:rPr lang="en-US" sz="1700"/>
              <a:t>On behalf of the Australian Department of Foreign Affairs and Trade (DFAT) we would like to welcome you to Australia. </a:t>
            </a:r>
          </a:p>
          <a:p>
            <a:pPr marL="0" indent="-228600">
              <a:lnSpc>
                <a:spcPct val="90000"/>
              </a:lnSpc>
              <a:spcAft>
                <a:spcPts val="600"/>
              </a:spcAft>
              <a:buFont typeface="Arial" panose="020B0604020202020204" pitchFamily="34" charset="0"/>
              <a:buChar char="•"/>
            </a:pPr>
            <a:endParaRPr lang="en-US" sz="1700"/>
          </a:p>
          <a:p>
            <a:pPr>
              <a:lnSpc>
                <a:spcPct val="90000"/>
              </a:lnSpc>
              <a:spcAft>
                <a:spcPts val="600"/>
              </a:spcAft>
            </a:pPr>
            <a:r>
              <a:rPr lang="en-US" sz="1700"/>
              <a:t>We encourage you to use your time here to develop the skills and knowledge you need to drive change when you return home. </a:t>
            </a:r>
          </a:p>
          <a:p>
            <a:pPr>
              <a:lnSpc>
                <a:spcPct val="90000"/>
              </a:lnSpc>
              <a:spcAft>
                <a:spcPts val="600"/>
              </a:spcAft>
            </a:pPr>
            <a:endParaRPr lang="en-US" sz="1700"/>
          </a:p>
          <a:p>
            <a:pPr>
              <a:lnSpc>
                <a:spcPct val="90000"/>
              </a:lnSpc>
              <a:spcAft>
                <a:spcPts val="600"/>
              </a:spcAft>
            </a:pPr>
            <a:r>
              <a:rPr lang="en-US" sz="1700"/>
              <a:t>This is your opportunity to build new networks on issues of shared interest and create strong links to Australia.</a:t>
            </a:r>
          </a:p>
        </p:txBody>
      </p:sp>
      <p:pic>
        <p:nvPicPr>
          <p:cNvPr id="9" name="Picture 8">
            <a:extLst>
              <a:ext uri="{FF2B5EF4-FFF2-40B4-BE49-F238E27FC236}">
                <a16:creationId xmlns:a16="http://schemas.microsoft.com/office/drawing/2014/main" id="{D5122C74-C669-1474-E766-6A6A9DD88472}"/>
              </a:ext>
            </a:extLst>
          </p:cNvPr>
          <p:cNvPicPr>
            <a:picLocks noChangeAspect="1"/>
          </p:cNvPicPr>
          <p:nvPr/>
        </p:nvPicPr>
        <p:blipFill>
          <a:blip r:embed="rId4"/>
          <a:stretch>
            <a:fillRect/>
          </a:stretch>
        </p:blipFill>
        <p:spPr>
          <a:xfrm>
            <a:off x="416552" y="6449107"/>
            <a:ext cx="182896" cy="182896"/>
          </a:xfrm>
          <a:prstGeom prst="rect">
            <a:avLst/>
          </a:prstGeom>
        </p:spPr>
      </p:pic>
      <p:sp>
        <p:nvSpPr>
          <p:cNvPr id="11" name="Footer Placeholder 19">
            <a:extLst>
              <a:ext uri="{FF2B5EF4-FFF2-40B4-BE49-F238E27FC236}">
                <a16:creationId xmlns:a16="http://schemas.microsoft.com/office/drawing/2014/main" id="{329D962F-5CB5-587E-074D-05595CC9678A}"/>
              </a:ext>
            </a:extLst>
          </p:cNvPr>
          <p:cNvSpPr txBox="1">
            <a:spLocks/>
          </p:cNvSpPr>
          <p:nvPr/>
        </p:nvSpPr>
        <p:spPr>
          <a:xfrm>
            <a:off x="-166598" y="635262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AU" sz="1000" dirty="0">
                <a:latin typeface="Times New Roman" panose="02020603050405020304" pitchFamily="18" charset="0"/>
                <a:cs typeface="Times New Roman" panose="02020603050405020304" pitchFamily="18" charset="0"/>
              </a:rPr>
              <a:t>Australia Awards Fellowships Round xx</a:t>
            </a:r>
          </a:p>
        </p:txBody>
      </p:sp>
      <p:pic>
        <p:nvPicPr>
          <p:cNvPr id="42" name="Picture 41" descr="A person in a blue shirt&#10;&#10;Description automatically generated">
            <a:extLst>
              <a:ext uri="{FF2B5EF4-FFF2-40B4-BE49-F238E27FC236}">
                <a16:creationId xmlns:a16="http://schemas.microsoft.com/office/drawing/2014/main" id="{8853207F-1A30-3EC0-0151-2A4A0BE5D9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6830" y="0"/>
            <a:ext cx="3857625" cy="68580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93063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3" name="Freeform: Shape 12">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pic>
        <p:nvPicPr>
          <p:cNvPr id="22" name="Picture 21">
            <a:extLst>
              <a:ext uri="{FF2B5EF4-FFF2-40B4-BE49-F238E27FC236}">
                <a16:creationId xmlns:a16="http://schemas.microsoft.com/office/drawing/2014/main" id="{9A6DAB4D-DA2C-B954-BAB1-F4735342F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58"/>
            <a:ext cx="12192000" cy="6937720"/>
          </a:xfrm>
          <a:prstGeom prst="rect">
            <a:avLst/>
          </a:prstGeom>
        </p:spPr>
      </p:pic>
      <p:sp>
        <p:nvSpPr>
          <p:cNvPr id="5" name="Rectangle 4">
            <a:extLst>
              <a:ext uri="{FF2B5EF4-FFF2-40B4-BE49-F238E27FC236}">
                <a16:creationId xmlns:a16="http://schemas.microsoft.com/office/drawing/2014/main" id="{80EEC230-B116-EA34-8C2B-AB553B5224AE}"/>
              </a:ext>
            </a:extLst>
          </p:cNvPr>
          <p:cNvSpPr/>
          <p:nvPr/>
        </p:nvSpPr>
        <p:spPr>
          <a:xfrm>
            <a:off x="447631" y="464351"/>
            <a:ext cx="10412963" cy="707886"/>
          </a:xfrm>
          <a:prstGeom prst="rect">
            <a:avLst/>
          </a:prstGeom>
        </p:spPr>
        <p:txBody>
          <a:bodyPr wrap="square">
            <a:spAutoFit/>
          </a:bodyPr>
          <a:lstStyle/>
          <a:p>
            <a:pPr algn="ctr"/>
            <a:r>
              <a:rPr lang="en-AU" sz="4000" b="1">
                <a:solidFill>
                  <a:schemeClr val="bg1"/>
                </a:solidFill>
                <a:latin typeface="Times New Roman" panose="02020603050405020304" pitchFamily="18" charset="0"/>
                <a:cs typeface="Times New Roman" panose="02020603050405020304" pitchFamily="18" charset="0"/>
              </a:rPr>
              <a:t>What are the Australia Awards Fellowships?</a:t>
            </a:r>
          </a:p>
        </p:txBody>
      </p:sp>
      <p:sp>
        <p:nvSpPr>
          <p:cNvPr id="11" name="Footer Placeholder 19">
            <a:extLst>
              <a:ext uri="{FF2B5EF4-FFF2-40B4-BE49-F238E27FC236}">
                <a16:creationId xmlns:a16="http://schemas.microsoft.com/office/drawing/2014/main" id="{329D962F-5CB5-587E-074D-05595CC9678A}"/>
              </a:ext>
            </a:extLst>
          </p:cNvPr>
          <p:cNvSpPr txBox="1">
            <a:spLocks/>
          </p:cNvSpPr>
          <p:nvPr/>
        </p:nvSpPr>
        <p:spPr>
          <a:xfrm>
            <a:off x="-166598" y="635262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000" dirty="0">
                <a:solidFill>
                  <a:schemeClr val="bg1"/>
                </a:solidFill>
                <a:latin typeface="Times New Roman" panose="02020603050405020304" pitchFamily="18" charset="0"/>
                <a:cs typeface="Times New Roman" panose="02020603050405020304" pitchFamily="18" charset="0"/>
              </a:rPr>
              <a:t>Australia Awards Fellowships Round xx</a:t>
            </a:r>
          </a:p>
        </p:txBody>
      </p:sp>
      <p:sp>
        <p:nvSpPr>
          <p:cNvPr id="17" name="TextBox 16">
            <a:extLst>
              <a:ext uri="{FF2B5EF4-FFF2-40B4-BE49-F238E27FC236}">
                <a16:creationId xmlns:a16="http://schemas.microsoft.com/office/drawing/2014/main" id="{96E64EAF-0D09-E275-C747-C67C5CF1AE40}"/>
              </a:ext>
            </a:extLst>
          </p:cNvPr>
          <p:cNvSpPr txBox="1"/>
          <p:nvPr/>
        </p:nvSpPr>
        <p:spPr>
          <a:xfrm>
            <a:off x="785789" y="1106355"/>
            <a:ext cx="10678660" cy="1569660"/>
          </a:xfrm>
          <a:prstGeom prst="rect">
            <a:avLst/>
          </a:prstGeom>
          <a:noFill/>
        </p:spPr>
        <p:txBody>
          <a:bodyPr wrap="square" lIns="91440" tIns="45720" rIns="91440" bIns="45720" anchor="t">
            <a:spAutoFit/>
          </a:bodyPr>
          <a:lstStyle/>
          <a:p>
            <a:pPr algn="ctr"/>
            <a:r>
              <a:rPr lang="en-GB" sz="2400">
                <a:solidFill>
                  <a:schemeClr val="bg1"/>
                </a:solidFill>
                <a:latin typeface="Times New Roman"/>
                <a:cs typeface="Times New Roman"/>
              </a:rPr>
              <a:t>  </a:t>
            </a:r>
          </a:p>
          <a:p>
            <a:pPr algn="ctr"/>
            <a:r>
              <a:rPr lang="en-GB" sz="2400">
                <a:solidFill>
                  <a:schemeClr val="bg1"/>
                </a:solidFill>
                <a:latin typeface="Times New Roman"/>
                <a:cs typeface="Times New Roman"/>
              </a:rPr>
              <a:t>Australia Award Fellowships are delivered by Australian Organisations in partnership with Overseas Counterparts from eligible developing countries </a:t>
            </a:r>
            <a:r>
              <a:rPr lang="en-GB" sz="2400">
                <a:solidFill>
                  <a:schemeClr val="bg1"/>
                </a:solidFill>
                <a:latin typeface="Times New Roman"/>
                <a:ea typeface="Calibri"/>
                <a:cs typeface="Times New Roman"/>
              </a:rPr>
              <a:t>an</a:t>
            </a:r>
            <a:r>
              <a:rPr lang="en-GB" sz="2400">
                <a:solidFill>
                  <a:schemeClr val="bg1"/>
                </a:solidFill>
                <a:latin typeface="Times New Roman"/>
                <a:cs typeface="Times New Roman"/>
              </a:rPr>
              <a:t>d </a:t>
            </a:r>
            <a:br>
              <a:rPr lang="en-GB" sz="2400">
                <a:solidFill>
                  <a:schemeClr val="bg1"/>
                </a:solidFill>
                <a:latin typeface="Times New Roman"/>
                <a:cs typeface="Times New Roman"/>
              </a:rPr>
            </a:br>
            <a:r>
              <a:rPr lang="en-GB" sz="2400">
                <a:solidFill>
                  <a:schemeClr val="bg1"/>
                </a:solidFill>
                <a:latin typeface="Times New Roman"/>
                <a:cs typeface="Times New Roman"/>
              </a:rPr>
              <a:t>support the delivery of  a range of short-term professional development activities.</a:t>
            </a:r>
          </a:p>
        </p:txBody>
      </p:sp>
      <p:pic>
        <p:nvPicPr>
          <p:cNvPr id="19" name="Picture 18" descr="A group of people posing for a photo&#10;&#10;Description automatically generated">
            <a:extLst>
              <a:ext uri="{FF2B5EF4-FFF2-40B4-BE49-F238E27FC236}">
                <a16:creationId xmlns:a16="http://schemas.microsoft.com/office/drawing/2014/main" id="{48951994-D0BA-ADC9-DB58-960C81449D9E}"/>
              </a:ext>
            </a:extLst>
          </p:cNvPr>
          <p:cNvPicPr>
            <a:picLocks noChangeAspect="1"/>
          </p:cNvPicPr>
          <p:nvPr/>
        </p:nvPicPr>
        <p:blipFill rotWithShape="1">
          <a:blip r:embed="rId4">
            <a:extLst>
              <a:ext uri="{28A0092B-C50C-407E-A947-70E740481C1C}">
                <a14:useLocalDpi xmlns:a14="http://schemas.microsoft.com/office/drawing/2010/main" val="0"/>
              </a:ext>
            </a:extLst>
          </a:blip>
          <a:srcRect t="11125" b="11313"/>
          <a:stretch/>
        </p:blipFill>
        <p:spPr>
          <a:xfrm>
            <a:off x="3205065" y="3707520"/>
            <a:ext cx="4898093" cy="2140474"/>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1" name="Picture 30" descr="A black background with white text&#10;&#10;Description automatically generated">
            <a:extLst>
              <a:ext uri="{FF2B5EF4-FFF2-40B4-BE49-F238E27FC236}">
                <a16:creationId xmlns:a16="http://schemas.microsoft.com/office/drawing/2014/main" id="{6068BA08-9477-1D54-FA58-057C4772B1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2436" y="4632468"/>
            <a:ext cx="2957020" cy="2957020"/>
          </a:xfrm>
          <a:prstGeom prst="rect">
            <a:avLst/>
          </a:prstGeom>
        </p:spPr>
      </p:pic>
    </p:spTree>
    <p:extLst>
      <p:ext uri="{BB962C8B-B14F-4D97-AF65-F5344CB8AC3E}">
        <p14:creationId xmlns:p14="http://schemas.microsoft.com/office/powerpoint/2010/main" val="1506959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3" name="Freeform: Shape 12">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pic>
        <p:nvPicPr>
          <p:cNvPr id="24" name="Picture 23" descr="A white and blue background&#10;&#10;Description automatically generated">
            <a:extLst>
              <a:ext uri="{FF2B5EF4-FFF2-40B4-BE49-F238E27FC236}">
                <a16:creationId xmlns:a16="http://schemas.microsoft.com/office/drawing/2014/main" id="{18B99653-81BD-3C18-FD26-39C421CA1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36" y="75363"/>
            <a:ext cx="12192000" cy="6858000"/>
          </a:xfrm>
          <a:prstGeom prst="rect">
            <a:avLst/>
          </a:prstGeom>
        </p:spPr>
      </p:pic>
      <p:sp>
        <p:nvSpPr>
          <p:cNvPr id="5" name="TextBox 4">
            <a:extLst>
              <a:ext uri="{FF2B5EF4-FFF2-40B4-BE49-F238E27FC236}">
                <a16:creationId xmlns:a16="http://schemas.microsoft.com/office/drawing/2014/main" id="{FC3FB1D3-7517-654C-1DFC-DB90761782EE}"/>
              </a:ext>
            </a:extLst>
          </p:cNvPr>
          <p:cNvSpPr txBox="1"/>
          <p:nvPr/>
        </p:nvSpPr>
        <p:spPr>
          <a:xfrm>
            <a:off x="416552" y="2332055"/>
            <a:ext cx="5185258" cy="378565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AU">
                <a:solidFill>
                  <a:srgbClr val="002C52"/>
                </a:solidFill>
                <a:latin typeface="Arial"/>
                <a:cs typeface="Arial"/>
              </a:rPr>
              <a:t>Australia Awards Fellowships are hosted by eligible Australian organisations</a:t>
            </a:r>
          </a:p>
          <a:p>
            <a:pPr marL="285750" indent="-285750">
              <a:buFont typeface="Arial" panose="020B0604020202020204" pitchFamily="34" charset="0"/>
              <a:buChar char="•"/>
            </a:pPr>
            <a:endParaRPr lang="en-AU">
              <a:solidFill>
                <a:srgbClr val="002C52"/>
              </a:solidFill>
              <a:latin typeface="Arial"/>
              <a:cs typeface="Arial"/>
            </a:endParaRPr>
          </a:p>
          <a:p>
            <a:pPr marL="285750" indent="-285750">
              <a:buFont typeface="Arial" panose="020B0604020202020204" pitchFamily="34" charset="0"/>
              <a:buChar char="•"/>
            </a:pPr>
            <a:r>
              <a:rPr lang="en-AU">
                <a:solidFill>
                  <a:srgbClr val="002C52"/>
                </a:solidFill>
                <a:latin typeface="Arial"/>
                <a:cs typeface="Arial"/>
              </a:rPr>
              <a:t>A strong feature of a Fellowship is its flexibility</a:t>
            </a:r>
            <a:endParaRPr lang="en-AU">
              <a:solidFill>
                <a:srgbClr val="002C5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AU">
              <a:solidFill>
                <a:srgbClr val="002C52"/>
              </a:solidFill>
              <a:latin typeface="Arial"/>
              <a:cs typeface="Arial"/>
            </a:endParaRPr>
          </a:p>
          <a:p>
            <a:pPr marL="285750" indent="-285750">
              <a:buFont typeface="Arial" panose="020B0604020202020204" pitchFamily="34" charset="0"/>
              <a:buChar char="•"/>
            </a:pPr>
            <a:r>
              <a:rPr lang="en-AU">
                <a:solidFill>
                  <a:srgbClr val="002C52"/>
                </a:solidFill>
                <a:latin typeface="Arial"/>
                <a:cs typeface="Arial"/>
              </a:rPr>
              <a:t>The Australia Awards Fellowships provide professional development activities including; in Australia work attachment; supervised research; a management or leadership course; a study tour; program meetings and visits or a combination of these. </a:t>
            </a:r>
            <a:endParaRPr lang="en-AU">
              <a:solidFill>
                <a:srgbClr val="002C5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AU">
              <a:solidFill>
                <a:srgbClr val="002C5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400">
              <a:solidFill>
                <a:srgbClr val="FFFFFF"/>
              </a:solidFill>
              <a:latin typeface="Times New Roman"/>
              <a:cs typeface="Times New Roman"/>
            </a:endParaRPr>
          </a:p>
        </p:txBody>
      </p:sp>
      <p:sp>
        <p:nvSpPr>
          <p:cNvPr id="6" name="TextBox 5">
            <a:extLst>
              <a:ext uri="{FF2B5EF4-FFF2-40B4-BE49-F238E27FC236}">
                <a16:creationId xmlns:a16="http://schemas.microsoft.com/office/drawing/2014/main" id="{1D2E4694-1EB3-BF86-E0C7-67E656A45DDA}"/>
              </a:ext>
            </a:extLst>
          </p:cNvPr>
          <p:cNvSpPr txBox="1"/>
          <p:nvPr/>
        </p:nvSpPr>
        <p:spPr>
          <a:xfrm>
            <a:off x="1153208" y="1346935"/>
            <a:ext cx="6574350" cy="892552"/>
          </a:xfrm>
          <a:prstGeom prst="rect">
            <a:avLst/>
          </a:prstGeom>
          <a:noFill/>
        </p:spPr>
        <p:txBody>
          <a:bodyPr wrap="square" rtlCol="0">
            <a:spAutoFit/>
          </a:bodyPr>
          <a:lstStyle/>
          <a:p>
            <a:r>
              <a:rPr lang="en-AU" altLang="en-US" sz="3200" b="1">
                <a:solidFill>
                  <a:srgbClr val="228FAD"/>
                </a:solidFill>
                <a:latin typeface="Times New Roman" panose="02020603050405020304" pitchFamily="18" charset="0"/>
                <a:ea typeface="ＭＳ Ｐゴシック" panose="020B0600070205080204" pitchFamily="34" charset="-128"/>
                <a:cs typeface="Times New Roman" panose="02020603050405020304" pitchFamily="18" charset="0"/>
              </a:rPr>
              <a:t>About Australia Awards Fellowships</a:t>
            </a:r>
            <a:endParaRPr lang="en-AU" sz="3200" b="1">
              <a:solidFill>
                <a:srgbClr val="228FAD"/>
              </a:solidFill>
              <a:latin typeface="Times New Roman" panose="02020603050405020304" pitchFamily="18" charset="0"/>
              <a:cs typeface="Times New Roman" panose="02020603050405020304" pitchFamily="18" charset="0"/>
            </a:endParaRPr>
          </a:p>
          <a:p>
            <a:endParaRPr lang="en-AU" sz="2000"/>
          </a:p>
        </p:txBody>
      </p:sp>
      <p:pic>
        <p:nvPicPr>
          <p:cNvPr id="8" name="Picture 7">
            <a:extLst>
              <a:ext uri="{FF2B5EF4-FFF2-40B4-BE49-F238E27FC236}">
                <a16:creationId xmlns:a16="http://schemas.microsoft.com/office/drawing/2014/main" id="{1502EF75-4495-7AF7-7BE4-A241146591EB}"/>
              </a:ext>
            </a:extLst>
          </p:cNvPr>
          <p:cNvPicPr>
            <a:picLocks noChangeAspect="1"/>
          </p:cNvPicPr>
          <p:nvPr/>
        </p:nvPicPr>
        <p:blipFill>
          <a:blip r:embed="rId4"/>
          <a:stretch>
            <a:fillRect/>
          </a:stretch>
        </p:blipFill>
        <p:spPr>
          <a:xfrm>
            <a:off x="416552" y="6449107"/>
            <a:ext cx="182896" cy="182896"/>
          </a:xfrm>
          <a:prstGeom prst="rect">
            <a:avLst/>
          </a:prstGeom>
        </p:spPr>
      </p:pic>
      <p:sp>
        <p:nvSpPr>
          <p:cNvPr id="19" name="Footer Placeholder 19">
            <a:extLst>
              <a:ext uri="{FF2B5EF4-FFF2-40B4-BE49-F238E27FC236}">
                <a16:creationId xmlns:a16="http://schemas.microsoft.com/office/drawing/2014/main" id="{AA4A3337-CB27-8A76-F5A4-3CDE7A2DA675}"/>
              </a:ext>
            </a:extLst>
          </p:cNvPr>
          <p:cNvSpPr txBox="1">
            <a:spLocks/>
          </p:cNvSpPr>
          <p:nvPr/>
        </p:nvSpPr>
        <p:spPr>
          <a:xfrm>
            <a:off x="-166598" y="635262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000" dirty="0">
                <a:latin typeface="Times New Roman" panose="02020603050405020304" pitchFamily="18" charset="0"/>
                <a:cs typeface="Times New Roman" panose="02020603050405020304" pitchFamily="18" charset="0"/>
              </a:rPr>
              <a:t>Australia Awards Fellowships Round xx</a:t>
            </a:r>
          </a:p>
        </p:txBody>
      </p:sp>
      <p:pic>
        <p:nvPicPr>
          <p:cNvPr id="4" name="Picture 2" descr="\\ausaid.local\Udrive\CBR-I\GBL\Australia Awards Office\COMREL\Marketing\Branding\AA Fellowships branding\DSCN0387.JPG">
            <a:extLst>
              <a:ext uri="{FF2B5EF4-FFF2-40B4-BE49-F238E27FC236}">
                <a16:creationId xmlns:a16="http://schemas.microsoft.com/office/drawing/2014/main" id="{3DF4C5F4-AFFF-745F-4A5B-D84036A2EC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404" b="12665"/>
          <a:stretch/>
        </p:blipFill>
        <p:spPr bwMode="auto">
          <a:xfrm>
            <a:off x="5809785" y="2941813"/>
            <a:ext cx="4050982" cy="2162847"/>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412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8A5CF7-3615-B0AF-901A-0481335C8DDC}"/>
              </a:ext>
            </a:extLst>
          </p:cNvPr>
          <p:cNvSpPr>
            <a:spLocks noGrp="1"/>
          </p:cNvSpPr>
          <p:nvPr>
            <p:ph type="ctrTitle"/>
          </p:nvPr>
        </p:nvSpPr>
        <p:spPr>
          <a:xfrm>
            <a:off x="804672" y="5116529"/>
            <a:ext cx="10592174" cy="1000655"/>
          </a:xfrm>
        </p:spPr>
        <p:txBody>
          <a:bodyPr anchor="t">
            <a:normAutofit/>
          </a:bodyPr>
          <a:lstStyle/>
          <a:p>
            <a:pPr algn="l"/>
            <a:endParaRPr lang="en-AU" sz="4000">
              <a:solidFill>
                <a:schemeClr val="tx2"/>
              </a:solidFill>
            </a:endParaRPr>
          </a:p>
        </p:txBody>
      </p:sp>
      <p:grpSp>
        <p:nvGrpSpPr>
          <p:cNvPr id="12" name="Group 11">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3" name="Freeform: Shape 12">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3" name="Subtitle 2">
            <a:extLst>
              <a:ext uri="{FF2B5EF4-FFF2-40B4-BE49-F238E27FC236}">
                <a16:creationId xmlns:a16="http://schemas.microsoft.com/office/drawing/2014/main" id="{7B880467-E477-411C-DD42-0B7BCB2D34B5}"/>
              </a:ext>
            </a:extLst>
          </p:cNvPr>
          <p:cNvSpPr>
            <a:spLocks noGrp="1"/>
          </p:cNvSpPr>
          <p:nvPr>
            <p:ph type="subTitle" idx="1"/>
          </p:nvPr>
        </p:nvSpPr>
        <p:spPr>
          <a:xfrm>
            <a:off x="804672" y="4580785"/>
            <a:ext cx="9416898" cy="484374"/>
          </a:xfrm>
        </p:spPr>
        <p:txBody>
          <a:bodyPr anchor="b">
            <a:normAutofit/>
          </a:bodyPr>
          <a:lstStyle/>
          <a:p>
            <a:pPr algn="l"/>
            <a:endParaRPr lang="en-AU" sz="2000">
              <a:solidFill>
                <a:schemeClr val="tx2"/>
              </a:solidFill>
            </a:endParaRPr>
          </a:p>
        </p:txBody>
      </p:sp>
      <p:pic>
        <p:nvPicPr>
          <p:cNvPr id="21" name="Picture 20" descr="A white and blue background&#10;&#10;Description automatically generated">
            <a:extLst>
              <a:ext uri="{FF2B5EF4-FFF2-40B4-BE49-F238E27FC236}">
                <a16:creationId xmlns:a16="http://schemas.microsoft.com/office/drawing/2014/main" id="{FF33D634-AD24-346F-D225-489061A7C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C3FB1D3-7517-654C-1DFC-DB90761782EE}"/>
              </a:ext>
            </a:extLst>
          </p:cNvPr>
          <p:cNvSpPr txBox="1"/>
          <p:nvPr/>
        </p:nvSpPr>
        <p:spPr>
          <a:xfrm>
            <a:off x="4190349" y="2332232"/>
            <a:ext cx="6031708" cy="34163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a:solidFill>
                  <a:srgbClr val="21364F"/>
                </a:solidFill>
                <a:latin typeface="Arial"/>
                <a:cs typeface="Arial"/>
              </a:rPr>
              <a:t>Build networks of influence and leadership by strengthening partnerships between Australian organisations and partner organisations in the region</a:t>
            </a:r>
          </a:p>
          <a:p>
            <a:pPr marL="0" indent="0">
              <a:buFont typeface="Arial"/>
              <a:buNone/>
            </a:pPr>
            <a:endParaRPr lang="en-GB">
              <a:solidFill>
                <a:srgbClr val="21364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b="0">
                <a:solidFill>
                  <a:srgbClr val="21364F"/>
                </a:solidFill>
                <a:latin typeface="Arial" panose="020B0604020202020204" pitchFamily="34" charset="0"/>
                <a:cs typeface="Arial" panose="020B0604020202020204" pitchFamily="34" charset="0"/>
              </a:rPr>
              <a:t>Increasing the capability and professional development of selected Fellows.</a:t>
            </a:r>
          </a:p>
          <a:p>
            <a:pPr marL="0" indent="0">
              <a:buFont typeface="Arial"/>
              <a:buNone/>
            </a:pPr>
            <a:endParaRPr lang="en-GB" sz="1800" b="0">
              <a:solidFill>
                <a:srgbClr val="21364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a:solidFill>
                  <a:srgbClr val="21364F"/>
                </a:solidFill>
                <a:latin typeface="Arial"/>
                <a:cs typeface="Arial"/>
              </a:rPr>
              <a:t>Select Fellows who can advance development outcomes in priority areas and increase the institutional capacity of partner countries through their leadership.</a:t>
            </a:r>
          </a:p>
          <a:p>
            <a:endParaRPr lang="en-AU"/>
          </a:p>
        </p:txBody>
      </p:sp>
      <p:sp>
        <p:nvSpPr>
          <p:cNvPr id="6" name="TextBox 5">
            <a:extLst>
              <a:ext uri="{FF2B5EF4-FFF2-40B4-BE49-F238E27FC236}">
                <a16:creationId xmlns:a16="http://schemas.microsoft.com/office/drawing/2014/main" id="{1D2E4694-1EB3-BF86-E0C7-67E656A45DDA}"/>
              </a:ext>
            </a:extLst>
          </p:cNvPr>
          <p:cNvSpPr txBox="1"/>
          <p:nvPr/>
        </p:nvSpPr>
        <p:spPr>
          <a:xfrm>
            <a:off x="1135452" y="1481698"/>
            <a:ext cx="9251421" cy="858697"/>
          </a:xfrm>
          <a:prstGeom prst="rect">
            <a:avLst/>
          </a:prstGeom>
          <a:noFill/>
        </p:spPr>
        <p:txBody>
          <a:bodyPr wrap="square" lIns="91440" tIns="45720" rIns="91440" bIns="45720" rtlCol="0" anchor="t">
            <a:spAutoFit/>
          </a:bodyPr>
          <a:lstStyle/>
          <a:p>
            <a:pPr>
              <a:lnSpc>
                <a:spcPct val="90000"/>
              </a:lnSpc>
              <a:spcBef>
                <a:spcPct val="0"/>
              </a:spcBef>
              <a:spcAft>
                <a:spcPts val="600"/>
              </a:spcAft>
            </a:pPr>
            <a:r>
              <a:rPr lang="en-AU" altLang="en-US" sz="3200" b="1">
                <a:solidFill>
                  <a:srgbClr val="00759A"/>
                </a:solidFill>
                <a:latin typeface="Times New Roman"/>
                <a:ea typeface="+mj-ea"/>
                <a:cs typeface="Times New Roman"/>
              </a:rPr>
              <a:t>Australia Awards Fellowships – Aim to</a:t>
            </a:r>
            <a:endParaRPr lang="en-AU" sz="3200" b="1">
              <a:solidFill>
                <a:srgbClr val="00759A"/>
              </a:solidFill>
              <a:latin typeface="Times New Roman" panose="02020603050405020304" pitchFamily="18" charset="0"/>
              <a:ea typeface="+mj-ea"/>
              <a:cs typeface="Times New Roman" panose="02020603050405020304" pitchFamily="18" charset="0"/>
            </a:endParaRPr>
          </a:p>
          <a:p>
            <a:endParaRPr lang="en-AU" sz="1400"/>
          </a:p>
        </p:txBody>
      </p:sp>
      <p:pic>
        <p:nvPicPr>
          <p:cNvPr id="8" name="Picture 7">
            <a:extLst>
              <a:ext uri="{FF2B5EF4-FFF2-40B4-BE49-F238E27FC236}">
                <a16:creationId xmlns:a16="http://schemas.microsoft.com/office/drawing/2014/main" id="{1502EF75-4495-7AF7-7BE4-A241146591EB}"/>
              </a:ext>
            </a:extLst>
          </p:cNvPr>
          <p:cNvPicPr>
            <a:picLocks noChangeAspect="1"/>
          </p:cNvPicPr>
          <p:nvPr/>
        </p:nvPicPr>
        <p:blipFill>
          <a:blip r:embed="rId4"/>
          <a:stretch>
            <a:fillRect/>
          </a:stretch>
        </p:blipFill>
        <p:spPr>
          <a:xfrm>
            <a:off x="416552" y="6449107"/>
            <a:ext cx="182896" cy="182896"/>
          </a:xfrm>
          <a:prstGeom prst="rect">
            <a:avLst/>
          </a:prstGeom>
        </p:spPr>
      </p:pic>
      <p:sp>
        <p:nvSpPr>
          <p:cNvPr id="19" name="Footer Placeholder 19">
            <a:extLst>
              <a:ext uri="{FF2B5EF4-FFF2-40B4-BE49-F238E27FC236}">
                <a16:creationId xmlns:a16="http://schemas.microsoft.com/office/drawing/2014/main" id="{AA4A3337-CB27-8A76-F5A4-3CDE7A2DA675}"/>
              </a:ext>
            </a:extLst>
          </p:cNvPr>
          <p:cNvSpPr txBox="1">
            <a:spLocks/>
          </p:cNvSpPr>
          <p:nvPr/>
        </p:nvSpPr>
        <p:spPr>
          <a:xfrm>
            <a:off x="-166598" y="635262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000" dirty="0">
                <a:latin typeface="Times New Roman" panose="02020603050405020304" pitchFamily="18" charset="0"/>
                <a:cs typeface="Times New Roman" panose="02020603050405020304" pitchFamily="18" charset="0"/>
              </a:rPr>
              <a:t>Australia Awards Fellowships Round xx</a:t>
            </a:r>
          </a:p>
        </p:txBody>
      </p:sp>
      <p:pic>
        <p:nvPicPr>
          <p:cNvPr id="22" name="Content Placeholder 7">
            <a:extLst>
              <a:ext uri="{FF2B5EF4-FFF2-40B4-BE49-F238E27FC236}">
                <a16:creationId xmlns:a16="http://schemas.microsoft.com/office/drawing/2014/main" id="{77882BE9-C474-8372-F14E-9D9ECADF28D3}"/>
              </a:ext>
            </a:extLst>
          </p:cNvPr>
          <p:cNvPicPr>
            <a:picLocks noChangeAspect="1"/>
          </p:cNvPicPr>
          <p:nvPr/>
        </p:nvPicPr>
        <p:blipFill>
          <a:blip r:embed="rId5"/>
          <a:stretch>
            <a:fillRect/>
          </a:stretch>
        </p:blipFill>
        <p:spPr>
          <a:xfrm>
            <a:off x="860816" y="2482332"/>
            <a:ext cx="3246849" cy="2747548"/>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3772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white and blue background&#10;&#10;Description automatically generated">
            <a:extLst>
              <a:ext uri="{FF2B5EF4-FFF2-40B4-BE49-F238E27FC236}">
                <a16:creationId xmlns:a16="http://schemas.microsoft.com/office/drawing/2014/main" id="{42F80CF9-BBB4-CFCA-E5CB-0E3869B1B06A}"/>
              </a:ext>
            </a:extLst>
          </p:cNvPr>
          <p:cNvPicPr>
            <a:picLocks noChangeAspect="1"/>
          </p:cNvPicPr>
          <p:nvPr/>
        </p:nvPicPr>
        <p:blipFill rotWithShape="1">
          <a:blip r:embed="rId3">
            <a:extLst>
              <a:ext uri="{28A0092B-C50C-407E-A947-70E740481C1C}">
                <a14:useLocalDpi xmlns:a14="http://schemas.microsoft.com/office/drawing/2010/main" val="0"/>
              </a:ext>
            </a:extLst>
          </a:blip>
          <a:srcRect t="-7261" r="60644" b="-1"/>
          <a:stretch/>
        </p:blipFill>
        <p:spPr>
          <a:xfrm>
            <a:off x="0" y="-497941"/>
            <a:ext cx="4798337" cy="7355941"/>
          </a:xfrm>
          <a:prstGeom prst="rect">
            <a:avLst/>
          </a:prstGeom>
        </p:spPr>
      </p:pic>
      <p:grpSp>
        <p:nvGrpSpPr>
          <p:cNvPr id="12" name="Group 11">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3" name="Freeform: Shape 12">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5" name="TextBox 4">
            <a:extLst>
              <a:ext uri="{FF2B5EF4-FFF2-40B4-BE49-F238E27FC236}">
                <a16:creationId xmlns:a16="http://schemas.microsoft.com/office/drawing/2014/main" id="{FC3FB1D3-7517-654C-1DFC-DB90761782EE}"/>
              </a:ext>
            </a:extLst>
          </p:cNvPr>
          <p:cNvSpPr txBox="1"/>
          <p:nvPr/>
        </p:nvSpPr>
        <p:spPr>
          <a:xfrm>
            <a:off x="508000" y="2142197"/>
            <a:ext cx="7552924" cy="3416320"/>
          </a:xfrm>
          <a:prstGeom prst="rect">
            <a:avLst/>
          </a:prstGeom>
          <a:noFill/>
        </p:spPr>
        <p:txBody>
          <a:bodyPr wrap="square" lIns="91440" tIns="45720" rIns="91440" bIns="45720" rtlCol="0" anchor="t">
            <a:spAutoFit/>
          </a:bodyPr>
          <a:lstStyle/>
          <a:p>
            <a:r>
              <a:rPr lang="en-GB" dirty="0">
                <a:solidFill>
                  <a:srgbClr val="002C52"/>
                </a:solidFill>
                <a:latin typeface="Arial"/>
                <a:cs typeface="Calibri"/>
              </a:rPr>
              <a:t>The Australia Awards Fellowships, re-launched in 2022, offer Australian organisations the opportunity to deepen and broaden their links with leaders and professionals from participating countries. This is achieved by hosting Fellows from overseas partner organisations whose work aligns with Australia's current thematic priority areas.</a:t>
            </a:r>
          </a:p>
          <a:p>
            <a:endParaRPr lang="en-AU" dirty="0">
              <a:solidFill>
                <a:srgbClr val="002C52"/>
              </a:solidFill>
              <a:latin typeface="Arial"/>
              <a:cs typeface="Calibri" panose="020F0502020204030204" pitchFamily="34" charset="0"/>
            </a:endParaRPr>
          </a:p>
          <a:p>
            <a:r>
              <a:rPr lang="en-AU" dirty="0">
                <a:solidFill>
                  <a:srgbClr val="002C52"/>
                </a:solidFill>
                <a:latin typeface="Arial"/>
                <a:cs typeface="Calibri"/>
              </a:rPr>
              <a:t>Since launching the Fellowship program in 2006, 12,062 Fellows from the region have completed a Fellowship in Australia.</a:t>
            </a:r>
          </a:p>
          <a:p>
            <a:endParaRPr lang="en-AU" dirty="0">
              <a:solidFill>
                <a:srgbClr val="002C52"/>
              </a:solidFill>
              <a:latin typeface="Arial"/>
              <a:cs typeface="Calibri" panose="020F0502020204030204" pitchFamily="34" charset="0"/>
            </a:endParaRPr>
          </a:p>
          <a:p>
            <a:r>
              <a:rPr lang="en-AU" dirty="0">
                <a:solidFill>
                  <a:srgbClr val="002C52"/>
                </a:solidFill>
                <a:latin typeface="Arial"/>
                <a:cs typeface="Calibri"/>
              </a:rPr>
              <a:t>Host Organisations include University/ Tertiary Institutions, Private or Business, NGO’s, Federal Government and State Government</a:t>
            </a:r>
          </a:p>
          <a:p>
            <a:endParaRPr lang="en-AU" dirty="0"/>
          </a:p>
        </p:txBody>
      </p:sp>
      <p:sp>
        <p:nvSpPr>
          <p:cNvPr id="6" name="TextBox 5">
            <a:extLst>
              <a:ext uri="{FF2B5EF4-FFF2-40B4-BE49-F238E27FC236}">
                <a16:creationId xmlns:a16="http://schemas.microsoft.com/office/drawing/2014/main" id="{1D2E4694-1EB3-BF86-E0C7-67E656A45DDA}"/>
              </a:ext>
            </a:extLst>
          </p:cNvPr>
          <p:cNvSpPr txBox="1"/>
          <p:nvPr/>
        </p:nvSpPr>
        <p:spPr>
          <a:xfrm>
            <a:off x="599448" y="1375796"/>
            <a:ext cx="6574350" cy="892552"/>
          </a:xfrm>
          <a:prstGeom prst="rect">
            <a:avLst/>
          </a:prstGeom>
          <a:noFill/>
        </p:spPr>
        <p:txBody>
          <a:bodyPr wrap="square" rtlCol="0">
            <a:spAutoFit/>
          </a:bodyPr>
          <a:lstStyle/>
          <a:p>
            <a:r>
              <a:rPr lang="en-AU" altLang="en-US" sz="3200" b="1">
                <a:solidFill>
                  <a:srgbClr val="228FAD"/>
                </a:solidFill>
                <a:latin typeface="Times New Roman" panose="02020603050405020304" pitchFamily="18" charset="0"/>
                <a:ea typeface="ＭＳ Ｐゴシック" panose="020B0600070205080204" pitchFamily="34" charset="-128"/>
                <a:cs typeface="Times New Roman" panose="02020603050405020304" pitchFamily="18" charset="0"/>
              </a:rPr>
              <a:t>Facts and Figures</a:t>
            </a:r>
            <a:endParaRPr lang="en-AU" sz="3200" b="1">
              <a:solidFill>
                <a:srgbClr val="228FAD"/>
              </a:solidFill>
              <a:latin typeface="Times New Roman" panose="02020603050405020304" pitchFamily="18" charset="0"/>
              <a:cs typeface="Times New Roman" panose="02020603050405020304" pitchFamily="18" charset="0"/>
            </a:endParaRPr>
          </a:p>
          <a:p>
            <a:endParaRPr lang="en-AU" sz="2000"/>
          </a:p>
        </p:txBody>
      </p:sp>
      <p:pic>
        <p:nvPicPr>
          <p:cNvPr id="8" name="Picture 7">
            <a:extLst>
              <a:ext uri="{FF2B5EF4-FFF2-40B4-BE49-F238E27FC236}">
                <a16:creationId xmlns:a16="http://schemas.microsoft.com/office/drawing/2014/main" id="{1502EF75-4495-7AF7-7BE4-A241146591EB}"/>
              </a:ext>
            </a:extLst>
          </p:cNvPr>
          <p:cNvPicPr>
            <a:picLocks noChangeAspect="1"/>
          </p:cNvPicPr>
          <p:nvPr/>
        </p:nvPicPr>
        <p:blipFill>
          <a:blip r:embed="rId4"/>
          <a:stretch>
            <a:fillRect/>
          </a:stretch>
        </p:blipFill>
        <p:spPr>
          <a:xfrm>
            <a:off x="416552" y="6449107"/>
            <a:ext cx="182896" cy="182896"/>
          </a:xfrm>
          <a:prstGeom prst="rect">
            <a:avLst/>
          </a:prstGeom>
        </p:spPr>
      </p:pic>
      <p:sp>
        <p:nvSpPr>
          <p:cNvPr id="19" name="Footer Placeholder 19">
            <a:extLst>
              <a:ext uri="{FF2B5EF4-FFF2-40B4-BE49-F238E27FC236}">
                <a16:creationId xmlns:a16="http://schemas.microsoft.com/office/drawing/2014/main" id="{AA4A3337-CB27-8A76-F5A4-3CDE7A2DA675}"/>
              </a:ext>
            </a:extLst>
          </p:cNvPr>
          <p:cNvSpPr txBox="1">
            <a:spLocks/>
          </p:cNvSpPr>
          <p:nvPr/>
        </p:nvSpPr>
        <p:spPr>
          <a:xfrm>
            <a:off x="-166598" y="635262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000" dirty="0">
                <a:latin typeface="Times New Roman" panose="02020603050405020304" pitchFamily="18" charset="0"/>
                <a:cs typeface="Times New Roman" panose="02020603050405020304" pitchFamily="18" charset="0"/>
              </a:rPr>
              <a:t>Australia Awards Fellowships Round xx</a:t>
            </a:r>
          </a:p>
        </p:txBody>
      </p:sp>
      <p:pic>
        <p:nvPicPr>
          <p:cNvPr id="21" name="Picture 20" descr="A person standing in front of a door&#10;&#10;Description automatically generated">
            <a:extLst>
              <a:ext uri="{FF2B5EF4-FFF2-40B4-BE49-F238E27FC236}">
                <a16:creationId xmlns:a16="http://schemas.microsoft.com/office/drawing/2014/main" id="{209C39BD-61F3-62FD-4494-2A33743233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4375" y="0"/>
            <a:ext cx="3857625" cy="6858000"/>
          </a:xfrm>
          <a:prstGeom prst="rect">
            <a:avLst/>
          </a:prstGeom>
        </p:spPr>
      </p:pic>
    </p:spTree>
    <p:extLst>
      <p:ext uri="{BB962C8B-B14F-4D97-AF65-F5344CB8AC3E}">
        <p14:creationId xmlns:p14="http://schemas.microsoft.com/office/powerpoint/2010/main" val="3074816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3" name="Freeform: Shape 12">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pic>
        <p:nvPicPr>
          <p:cNvPr id="20" name="Picture 19" descr="A white and blue background&#10;&#10;Description automatically generated">
            <a:extLst>
              <a:ext uri="{FF2B5EF4-FFF2-40B4-BE49-F238E27FC236}">
                <a16:creationId xmlns:a16="http://schemas.microsoft.com/office/drawing/2014/main" id="{DF34F55F-ACC2-37FE-B5D6-76CAD62D7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823"/>
            <a:ext cx="12192000" cy="6858000"/>
          </a:xfrm>
          <a:prstGeom prst="rect">
            <a:avLst/>
          </a:prstGeom>
        </p:spPr>
      </p:pic>
      <p:sp>
        <p:nvSpPr>
          <p:cNvPr id="5" name="TextBox 4">
            <a:extLst>
              <a:ext uri="{FF2B5EF4-FFF2-40B4-BE49-F238E27FC236}">
                <a16:creationId xmlns:a16="http://schemas.microsoft.com/office/drawing/2014/main" id="{FC3FB1D3-7517-654C-1DFC-DB90761782EE}"/>
              </a:ext>
            </a:extLst>
          </p:cNvPr>
          <p:cNvSpPr txBox="1"/>
          <p:nvPr/>
        </p:nvSpPr>
        <p:spPr>
          <a:xfrm>
            <a:off x="599143" y="2545873"/>
            <a:ext cx="8663424" cy="3693319"/>
          </a:xfrm>
          <a:prstGeom prst="rect">
            <a:avLst/>
          </a:prstGeom>
          <a:noFill/>
        </p:spPr>
        <p:txBody>
          <a:bodyPr wrap="square" lIns="91440" tIns="45720" rIns="91440" bIns="45720" rtlCol="0" anchor="t">
            <a:spAutoFit/>
          </a:bodyPr>
          <a:lstStyle/>
          <a:p>
            <a:pPr>
              <a:lnSpc>
                <a:spcPct val="200000"/>
              </a:lnSpc>
            </a:pPr>
            <a:r>
              <a:rPr lang="en-GB" dirty="0">
                <a:solidFill>
                  <a:srgbClr val="002C52"/>
                </a:solidFill>
                <a:latin typeface="Arial"/>
                <a:cs typeface="Arial"/>
              </a:rPr>
              <a:t>1. Climate change, adaptation, resilience and green energy transition</a:t>
            </a:r>
          </a:p>
          <a:p>
            <a:pPr>
              <a:lnSpc>
                <a:spcPct val="200000"/>
              </a:lnSpc>
            </a:pPr>
            <a:r>
              <a:rPr lang="en-GB" dirty="0">
                <a:solidFill>
                  <a:srgbClr val="002C52"/>
                </a:solidFill>
                <a:latin typeface="Arial"/>
                <a:cs typeface="Arial"/>
              </a:rPr>
              <a:t>2. Gender equality, disability equity and social inclusion</a:t>
            </a:r>
          </a:p>
          <a:p>
            <a:pPr>
              <a:lnSpc>
                <a:spcPct val="200000"/>
              </a:lnSpc>
            </a:pPr>
            <a:r>
              <a:rPr lang="en-GB" dirty="0">
                <a:solidFill>
                  <a:srgbClr val="002C52"/>
                </a:solidFill>
                <a:latin typeface="Arial"/>
                <a:cs typeface="Arial"/>
              </a:rPr>
              <a:t>3. Health</a:t>
            </a:r>
            <a:endParaRPr lang="en-GB" dirty="0">
              <a:solidFill>
                <a:srgbClr val="002C52"/>
              </a:solidFill>
              <a:latin typeface="Arial" panose="020B0604020202020204" pitchFamily="34" charset="0"/>
              <a:cs typeface="Arial" panose="020B0604020202020204" pitchFamily="34" charset="0"/>
            </a:endParaRPr>
          </a:p>
          <a:p>
            <a:pPr>
              <a:lnSpc>
                <a:spcPct val="200000"/>
              </a:lnSpc>
            </a:pPr>
            <a:r>
              <a:rPr lang="en-GB" dirty="0">
                <a:solidFill>
                  <a:srgbClr val="002C52"/>
                </a:solidFill>
                <a:latin typeface="Arial"/>
                <a:cs typeface="Arial"/>
              </a:rPr>
              <a:t>4. Digital Economy (including cyber, critical technology and media engagement)</a:t>
            </a:r>
            <a:endParaRPr lang="en-GB" dirty="0">
              <a:solidFill>
                <a:srgbClr val="002C52"/>
              </a:solidFill>
              <a:latin typeface="Arial" panose="020B0604020202020204" pitchFamily="34" charset="0"/>
              <a:cs typeface="Arial" panose="020B0604020202020204" pitchFamily="34" charset="0"/>
            </a:endParaRPr>
          </a:p>
          <a:p>
            <a:pPr marL="0" indent="0">
              <a:lnSpc>
                <a:spcPct val="200000"/>
              </a:lnSpc>
              <a:buNone/>
            </a:pPr>
            <a:r>
              <a:rPr lang="en-GB" dirty="0">
                <a:solidFill>
                  <a:srgbClr val="002C52"/>
                </a:solidFill>
                <a:latin typeface="Arial"/>
                <a:cs typeface="Arial"/>
              </a:rPr>
              <a:t>5. Maritime and the Blue Economy</a:t>
            </a:r>
          </a:p>
          <a:p>
            <a:pPr marL="0" indent="0">
              <a:lnSpc>
                <a:spcPct val="200000"/>
              </a:lnSpc>
              <a:buNone/>
            </a:pPr>
            <a:r>
              <a:rPr lang="en-GB" dirty="0">
                <a:solidFill>
                  <a:srgbClr val="002C52"/>
                </a:solidFill>
                <a:latin typeface="Arial" panose="020B0604020202020204" pitchFamily="34" charset="0"/>
                <a:cs typeface="Arial" panose="020B0604020202020204" pitchFamily="34" charset="0"/>
              </a:rPr>
              <a:t>6. Infrastructure and connectivity</a:t>
            </a:r>
          </a:p>
          <a:p>
            <a:endParaRPr lang="en-AU" dirty="0"/>
          </a:p>
        </p:txBody>
      </p:sp>
      <p:sp>
        <p:nvSpPr>
          <p:cNvPr id="6" name="TextBox 5">
            <a:extLst>
              <a:ext uri="{FF2B5EF4-FFF2-40B4-BE49-F238E27FC236}">
                <a16:creationId xmlns:a16="http://schemas.microsoft.com/office/drawing/2014/main" id="{1D2E4694-1EB3-BF86-E0C7-67E656A45DDA}"/>
              </a:ext>
            </a:extLst>
          </p:cNvPr>
          <p:cNvSpPr txBox="1"/>
          <p:nvPr/>
        </p:nvSpPr>
        <p:spPr>
          <a:xfrm>
            <a:off x="599143" y="1250942"/>
            <a:ext cx="6574350" cy="1015663"/>
          </a:xfrm>
          <a:prstGeom prst="rect">
            <a:avLst/>
          </a:prstGeom>
          <a:noFill/>
        </p:spPr>
        <p:txBody>
          <a:bodyPr wrap="square" rtlCol="0">
            <a:spAutoFit/>
          </a:bodyPr>
          <a:lstStyle/>
          <a:p>
            <a:r>
              <a:rPr lang="en-GB" sz="4000" b="1" dirty="0">
                <a:solidFill>
                  <a:srgbClr val="228FAD"/>
                </a:solidFill>
                <a:latin typeface="Times New Roman" panose="02020603050405020304" pitchFamily="18" charset="0"/>
                <a:cs typeface="Times New Roman" panose="02020603050405020304" pitchFamily="18" charset="0"/>
              </a:rPr>
              <a:t>Priority Areas</a:t>
            </a:r>
            <a:endParaRPr lang="en-AU" sz="3200" b="1" dirty="0">
              <a:solidFill>
                <a:srgbClr val="228FAD"/>
              </a:solidFill>
              <a:latin typeface="Times New Roman" panose="02020603050405020304" pitchFamily="18" charset="0"/>
              <a:cs typeface="Times New Roman" panose="02020603050405020304" pitchFamily="18" charset="0"/>
            </a:endParaRPr>
          </a:p>
          <a:p>
            <a:endParaRPr lang="en-AU" sz="2000" dirty="0"/>
          </a:p>
        </p:txBody>
      </p:sp>
      <p:pic>
        <p:nvPicPr>
          <p:cNvPr id="8" name="Picture 7">
            <a:extLst>
              <a:ext uri="{FF2B5EF4-FFF2-40B4-BE49-F238E27FC236}">
                <a16:creationId xmlns:a16="http://schemas.microsoft.com/office/drawing/2014/main" id="{1502EF75-4495-7AF7-7BE4-A241146591EB}"/>
              </a:ext>
            </a:extLst>
          </p:cNvPr>
          <p:cNvPicPr>
            <a:picLocks noChangeAspect="1"/>
          </p:cNvPicPr>
          <p:nvPr/>
        </p:nvPicPr>
        <p:blipFill>
          <a:blip r:embed="rId4"/>
          <a:stretch>
            <a:fillRect/>
          </a:stretch>
        </p:blipFill>
        <p:spPr>
          <a:xfrm>
            <a:off x="416552" y="6449107"/>
            <a:ext cx="182896" cy="182896"/>
          </a:xfrm>
          <a:prstGeom prst="rect">
            <a:avLst/>
          </a:prstGeom>
        </p:spPr>
      </p:pic>
      <p:sp>
        <p:nvSpPr>
          <p:cNvPr id="19" name="Footer Placeholder 19">
            <a:extLst>
              <a:ext uri="{FF2B5EF4-FFF2-40B4-BE49-F238E27FC236}">
                <a16:creationId xmlns:a16="http://schemas.microsoft.com/office/drawing/2014/main" id="{AA4A3337-CB27-8A76-F5A4-3CDE7A2DA675}"/>
              </a:ext>
            </a:extLst>
          </p:cNvPr>
          <p:cNvSpPr txBox="1">
            <a:spLocks/>
          </p:cNvSpPr>
          <p:nvPr/>
        </p:nvSpPr>
        <p:spPr>
          <a:xfrm>
            <a:off x="-166598" y="635262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000" dirty="0">
                <a:latin typeface="Times New Roman" panose="02020603050405020304" pitchFamily="18" charset="0"/>
                <a:cs typeface="Times New Roman" panose="02020603050405020304" pitchFamily="18" charset="0"/>
              </a:rPr>
              <a:t>Australia Awards Fellowships Round xx</a:t>
            </a:r>
          </a:p>
        </p:txBody>
      </p:sp>
    </p:spTree>
    <p:extLst>
      <p:ext uri="{BB962C8B-B14F-4D97-AF65-F5344CB8AC3E}">
        <p14:creationId xmlns:p14="http://schemas.microsoft.com/office/powerpoint/2010/main" val="187395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white and blue background&#10;&#10;Description automatically generated">
            <a:extLst>
              <a:ext uri="{FF2B5EF4-FFF2-40B4-BE49-F238E27FC236}">
                <a16:creationId xmlns:a16="http://schemas.microsoft.com/office/drawing/2014/main" id="{4C15C865-EC7F-5088-1A01-68E747A84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04EC13A0-3EB3-5D4B-AD93-08F066568F7D}"/>
              </a:ext>
            </a:extLst>
          </p:cNvPr>
          <p:cNvSpPr>
            <a:spLocks noGrp="1"/>
          </p:cNvSpPr>
          <p:nvPr>
            <p:ph type="body" sz="quarter" idx="13"/>
          </p:nvPr>
        </p:nvSpPr>
        <p:spPr>
          <a:xfrm>
            <a:off x="505067" y="722392"/>
            <a:ext cx="10668000" cy="365126"/>
          </a:xfrm>
        </p:spPr>
        <p:txBody>
          <a:bodyPr/>
          <a:lstStyle/>
          <a:p>
            <a:pPr marL="0" indent="0">
              <a:buNone/>
            </a:pPr>
            <a:r>
              <a:rPr lang="en-GB" sz="4000" b="1">
                <a:solidFill>
                  <a:srgbClr val="228FAD"/>
                </a:solidFill>
                <a:latin typeface="Times New Roman" panose="02020603050405020304" pitchFamily="18" charset="0"/>
                <a:cs typeface="Times New Roman" panose="02020603050405020304" pitchFamily="18" charset="0"/>
              </a:rPr>
              <a:t>Fellowship Award</a:t>
            </a:r>
            <a:endParaRPr lang="en-AU" sz="4000" b="1">
              <a:solidFill>
                <a:srgbClr val="228FAD"/>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F64F818-AABC-D112-3377-EAE7C83E5DB0}"/>
              </a:ext>
            </a:extLst>
          </p:cNvPr>
          <p:cNvSpPr txBox="1"/>
          <p:nvPr/>
        </p:nvSpPr>
        <p:spPr>
          <a:xfrm>
            <a:off x="718925" y="2198629"/>
            <a:ext cx="9236475" cy="3583994"/>
          </a:xfrm>
          <a:prstGeom prst="rect">
            <a:avLst/>
          </a:prstGeom>
          <a:noFill/>
        </p:spPr>
        <p:txBody>
          <a:bodyPr wrap="square" lIns="91440" tIns="45720" rIns="91440" bIns="45720" anchor="t">
            <a:spAutoFit/>
          </a:bodyPr>
          <a:lstStyle/>
          <a:p>
            <a:pPr marL="285750" indent="-285750">
              <a:lnSpc>
                <a:spcPct val="150000"/>
              </a:lnSpc>
              <a:buFont typeface="Arial" panose="020B0604020202020204" pitchFamily="34" charset="0"/>
              <a:buChar char="•"/>
            </a:pPr>
            <a:r>
              <a:rPr lang="en-GB" sz="1700">
                <a:solidFill>
                  <a:srgbClr val="21364F"/>
                </a:solidFill>
                <a:latin typeface="Arial"/>
                <a:cs typeface="Arial"/>
              </a:rPr>
              <a:t>return air travel and relevant in-Australia travel </a:t>
            </a:r>
            <a:endParaRPr lang="en-US">
              <a:solidFill>
                <a:srgbClr val="000000"/>
              </a:solidFill>
              <a:latin typeface="Aptos" panose="02110004020202020204"/>
              <a:cs typeface="Arial"/>
            </a:endParaRPr>
          </a:p>
          <a:p>
            <a:pPr marL="285750" indent="-285750">
              <a:lnSpc>
                <a:spcPct val="150000"/>
              </a:lnSpc>
              <a:buFont typeface="Arial" panose="020B0604020202020204" pitchFamily="34" charset="0"/>
              <a:buChar char="•"/>
            </a:pPr>
            <a:r>
              <a:rPr lang="en-GB" sz="1700">
                <a:solidFill>
                  <a:srgbClr val="21364F"/>
                </a:solidFill>
                <a:latin typeface="Arial"/>
                <a:cs typeface="Arial"/>
              </a:rPr>
              <a:t>daily in Australia stipend of $ 94.53 payable to Fellows </a:t>
            </a:r>
            <a:endParaRPr lang="en-US"/>
          </a:p>
          <a:p>
            <a:pPr marL="285750" indent="-285750">
              <a:lnSpc>
                <a:spcPct val="150000"/>
              </a:lnSpc>
              <a:buFont typeface="Arial" panose="020B0604020202020204" pitchFamily="34" charset="0"/>
              <a:buChar char="•"/>
            </a:pPr>
            <a:r>
              <a:rPr lang="en-GB" sz="1700">
                <a:solidFill>
                  <a:srgbClr val="21364F"/>
                </a:solidFill>
                <a:latin typeface="Arial"/>
                <a:cs typeface="Arial"/>
              </a:rPr>
              <a:t>training costs </a:t>
            </a:r>
          </a:p>
          <a:p>
            <a:pPr marL="285750" indent="-285750">
              <a:lnSpc>
                <a:spcPct val="150000"/>
              </a:lnSpc>
              <a:buFont typeface="Arial" panose="020B0604020202020204" pitchFamily="34" charset="0"/>
              <a:buChar char="•"/>
            </a:pPr>
            <a:r>
              <a:rPr lang="en-GB" sz="1700">
                <a:solidFill>
                  <a:srgbClr val="21364F"/>
                </a:solidFill>
                <a:latin typeface="Arial"/>
                <a:cs typeface="Arial"/>
              </a:rPr>
              <a:t>accommodation and living expenses </a:t>
            </a:r>
          </a:p>
          <a:p>
            <a:pPr marL="285750" indent="-285750">
              <a:lnSpc>
                <a:spcPct val="150000"/>
              </a:lnSpc>
              <a:buFont typeface="Arial" panose="020B0604020202020204" pitchFamily="34" charset="0"/>
              <a:buChar char="•"/>
            </a:pPr>
            <a:r>
              <a:rPr lang="en-GB" sz="1700">
                <a:solidFill>
                  <a:srgbClr val="21364F"/>
                </a:solidFill>
                <a:latin typeface="Arial"/>
                <a:cs typeface="Arial"/>
              </a:rPr>
              <a:t>medical insurance costs when in Australia (for Fellowship participant only) </a:t>
            </a:r>
          </a:p>
          <a:p>
            <a:pPr marL="285750" indent="-285750">
              <a:lnSpc>
                <a:spcPct val="150000"/>
              </a:lnSpc>
              <a:buFont typeface="Arial" panose="020B0604020202020204" pitchFamily="34" charset="0"/>
              <a:buChar char="•"/>
            </a:pPr>
            <a:r>
              <a:rPr lang="en-GB" sz="1700">
                <a:solidFill>
                  <a:srgbClr val="21364F"/>
                </a:solidFill>
                <a:latin typeface="Arial"/>
                <a:cs typeface="Arial"/>
              </a:rPr>
              <a:t>special assistance for people with disability  </a:t>
            </a:r>
          </a:p>
          <a:p>
            <a:pPr marL="285750" indent="-285750">
              <a:lnSpc>
                <a:spcPct val="150000"/>
              </a:lnSpc>
              <a:buFont typeface="Arial" panose="020B0604020202020204" pitchFamily="34" charset="0"/>
              <a:buChar char="•"/>
            </a:pPr>
            <a:r>
              <a:rPr lang="en-GB" sz="1700">
                <a:solidFill>
                  <a:srgbClr val="21364F"/>
                </a:solidFill>
                <a:latin typeface="Arial"/>
                <a:cs typeface="Arial"/>
              </a:rPr>
              <a:t>program overhead fee. </a:t>
            </a:r>
          </a:p>
          <a:p>
            <a:pPr>
              <a:lnSpc>
                <a:spcPct val="150000"/>
              </a:lnSpc>
            </a:pPr>
            <a:r>
              <a:rPr lang="en-GB" sz="1700">
                <a:solidFill>
                  <a:srgbClr val="21364F"/>
                </a:solidFill>
                <a:latin typeface="Arial"/>
                <a:cs typeface="Arial"/>
              </a:rPr>
              <a:t>Australian organisations and their Overseas Counterparts are also required to provide in-kind or financial contributions to support Fellowships.</a:t>
            </a:r>
            <a:endParaRPr lang="en-GB"/>
          </a:p>
        </p:txBody>
      </p:sp>
      <p:sp>
        <p:nvSpPr>
          <p:cNvPr id="4" name="TextBox 3">
            <a:extLst>
              <a:ext uri="{FF2B5EF4-FFF2-40B4-BE49-F238E27FC236}">
                <a16:creationId xmlns:a16="http://schemas.microsoft.com/office/drawing/2014/main" id="{D66F8FC5-7522-305B-2A3E-4274C6D893A7}"/>
              </a:ext>
            </a:extLst>
          </p:cNvPr>
          <p:cNvSpPr txBox="1"/>
          <p:nvPr/>
        </p:nvSpPr>
        <p:spPr>
          <a:xfrm>
            <a:off x="597177" y="1623580"/>
            <a:ext cx="10002566" cy="436273"/>
          </a:xfrm>
          <a:prstGeom prst="rect">
            <a:avLst/>
          </a:prstGeom>
          <a:noFill/>
        </p:spPr>
        <p:txBody>
          <a:bodyPr wrap="square" lIns="91440" tIns="45720" rIns="91440" bIns="45720" rtlCol="0" anchor="t">
            <a:spAutoFit/>
          </a:bodyPr>
          <a:lstStyle/>
          <a:p>
            <a:pPr indent="0">
              <a:lnSpc>
                <a:spcPct val="150000"/>
              </a:lnSpc>
              <a:buNone/>
            </a:pPr>
            <a:r>
              <a:rPr lang="en-GB" sz="1700">
                <a:solidFill>
                  <a:srgbClr val="21364F"/>
                </a:solidFill>
                <a:latin typeface="Arial"/>
                <a:cs typeface="Arial"/>
              </a:rPr>
              <a:t>Funding of up to AUD $34,500 per Fellow, to a maximum of 15 Fellows per application to cover:</a:t>
            </a:r>
            <a:endParaRPr lang="en-AU" sz="1700">
              <a:solidFill>
                <a:srgbClr val="21364F"/>
              </a:solidFill>
              <a:latin typeface="Arial"/>
              <a:cs typeface="Arial"/>
            </a:endParaRPr>
          </a:p>
        </p:txBody>
      </p:sp>
      <p:pic>
        <p:nvPicPr>
          <p:cNvPr id="15" name="Picture 14">
            <a:extLst>
              <a:ext uri="{FF2B5EF4-FFF2-40B4-BE49-F238E27FC236}">
                <a16:creationId xmlns:a16="http://schemas.microsoft.com/office/drawing/2014/main" id="{2FCE9115-4869-64B8-3EA6-B70BF3B09FEB}"/>
              </a:ext>
            </a:extLst>
          </p:cNvPr>
          <p:cNvPicPr>
            <a:picLocks noChangeAspect="1"/>
          </p:cNvPicPr>
          <p:nvPr/>
        </p:nvPicPr>
        <p:blipFill>
          <a:blip r:embed="rId4"/>
          <a:stretch>
            <a:fillRect/>
          </a:stretch>
        </p:blipFill>
        <p:spPr>
          <a:xfrm>
            <a:off x="416552" y="6449107"/>
            <a:ext cx="182896" cy="182896"/>
          </a:xfrm>
          <a:prstGeom prst="rect">
            <a:avLst/>
          </a:prstGeom>
        </p:spPr>
      </p:pic>
      <p:sp>
        <p:nvSpPr>
          <p:cNvPr id="18" name="Footer Placeholder 19">
            <a:extLst>
              <a:ext uri="{FF2B5EF4-FFF2-40B4-BE49-F238E27FC236}">
                <a16:creationId xmlns:a16="http://schemas.microsoft.com/office/drawing/2014/main" id="{CB9FAE60-13FF-5311-7E68-6DBCDCD6AFF6}"/>
              </a:ext>
            </a:extLst>
          </p:cNvPr>
          <p:cNvSpPr txBox="1">
            <a:spLocks/>
          </p:cNvSpPr>
          <p:nvPr/>
        </p:nvSpPr>
        <p:spPr>
          <a:xfrm>
            <a:off x="686412" y="635799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AU" sz="1000" dirty="0">
                <a:latin typeface="Times New Roman" panose="02020603050405020304" pitchFamily="18" charset="0"/>
                <a:cs typeface="Times New Roman" panose="02020603050405020304" pitchFamily="18" charset="0"/>
              </a:rPr>
              <a:t>Australia Awards Fellowships Round xx</a:t>
            </a:r>
          </a:p>
        </p:txBody>
      </p:sp>
    </p:spTree>
    <p:extLst>
      <p:ext uri="{BB962C8B-B14F-4D97-AF65-F5344CB8AC3E}">
        <p14:creationId xmlns:p14="http://schemas.microsoft.com/office/powerpoint/2010/main" val="23741694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47FC44D1A0AD44CA301B778D02EA564" ma:contentTypeVersion="16" ma:contentTypeDescription="Create a new document." ma:contentTypeScope="" ma:versionID="47a4f5c5734a6901d3e98a20f4f7a8a3">
  <xsd:schema xmlns:xsd="http://www.w3.org/2001/XMLSchema" xmlns:xs="http://www.w3.org/2001/XMLSchema" xmlns:p="http://schemas.microsoft.com/office/2006/metadata/properties" xmlns:ns2="15888672-72d3-4d16-ae61-2ccbf9dc8972" xmlns:ns3="89281de0-5868-40a4-aaa5-64ccdd5ef88b" targetNamespace="http://schemas.microsoft.com/office/2006/metadata/properties" ma:root="true" ma:fieldsID="8ad8280e17ce5cf8fbdf297f838d9cbe" ns2:_="" ns3:_="">
    <xsd:import namespace="15888672-72d3-4d16-ae61-2ccbf9dc8972"/>
    <xsd:import namespace="89281de0-5868-40a4-aaa5-64ccdd5ef88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888672-72d3-4d16-ae61-2ccbf9dc89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00eb7d5-ca27-4af2-baac-ce4379253668"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9281de0-5868-40a4-aaa5-64ccdd5ef88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a4ff4e78-c00c-47dd-810e-2355355c9007}" ma:internalName="TaxCatchAll" ma:showField="CatchAllData" ma:web="89281de0-5868-40a4-aaa5-64ccdd5ef8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5888672-72d3-4d16-ae61-2ccbf9dc8972">
      <Terms xmlns="http://schemas.microsoft.com/office/infopath/2007/PartnerControls"/>
    </lcf76f155ced4ddcb4097134ff3c332f>
    <TaxCatchAll xmlns="89281de0-5868-40a4-aaa5-64ccdd5ef88b" xsi:nil="true"/>
  </documentManagement>
</p:properties>
</file>

<file path=customXml/itemProps1.xml><?xml version="1.0" encoding="utf-8"?>
<ds:datastoreItem xmlns:ds="http://schemas.openxmlformats.org/officeDocument/2006/customXml" ds:itemID="{DBFC35A5-6C38-4B7D-9D5E-97844B13A884}">
  <ds:schemaRefs>
    <ds:schemaRef ds:uri="http://schemas.microsoft.com/sharepoint/v3/contenttype/forms"/>
  </ds:schemaRefs>
</ds:datastoreItem>
</file>

<file path=customXml/itemProps2.xml><?xml version="1.0" encoding="utf-8"?>
<ds:datastoreItem xmlns:ds="http://schemas.openxmlformats.org/officeDocument/2006/customXml" ds:itemID="{64BAB8AD-2331-431F-84AE-DB3A9DFA3682}">
  <ds:schemaRefs>
    <ds:schemaRef ds:uri="15888672-72d3-4d16-ae61-2ccbf9dc8972"/>
    <ds:schemaRef ds:uri="89281de0-5868-40a4-aaa5-64ccdd5ef8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117ED82-0F73-4AC1-81BC-F13783D01F2D}">
  <ds:schemaRefs>
    <ds:schemaRef ds:uri="http://schemas.microsoft.com/office/infopath/2007/PartnerControls"/>
    <ds:schemaRef ds:uri="15888672-72d3-4d16-ae61-2ccbf9dc8972"/>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89281de0-5868-40a4-aaa5-64ccdd5ef88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34</TotalTime>
  <Words>773</Words>
  <Application>Microsoft Office PowerPoint</Application>
  <PresentationFormat>Widescreen</PresentationFormat>
  <Paragraphs>101</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Aptos</vt:lpstr>
      <vt:lpstr>Aptos Display</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Berry</dc:creator>
  <cp:keywords>[SEC=OFFICIAL]</cp:keywords>
  <cp:lastModifiedBy>Joanna Berry</cp:lastModifiedBy>
  <cp:revision>6</cp:revision>
  <dcterms:created xsi:type="dcterms:W3CDTF">2024-05-03T01:07:13Z</dcterms:created>
  <dcterms:modified xsi:type="dcterms:W3CDTF">2024-12-20T00:07:25Z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0x010100847FC44D1A0AD44CA301B778D02EA564</vt:lpwstr>
  </property>
  <property fmtid="{D5CDD505-2E9C-101B-9397-08002B2CF9AE}" pid="3" name="MediaServiceImageTags">
    <vt:lpwstr/>
  </property>
  <property fmtid="{D5CDD505-2E9C-101B-9397-08002B2CF9AE}" pid="4" name="PM_Namespace">
    <vt:lpwstr>gov.au</vt:lpwstr>
  </property>
  <property fmtid="{D5CDD505-2E9C-101B-9397-08002B2CF9AE}" pid="5" name="PM_Caveats_Count">
    <vt:lpwstr>0</vt:lpwstr>
  </property>
  <property fmtid="{D5CDD505-2E9C-101B-9397-08002B2CF9AE}" pid="6" name="PM_Version">
    <vt:lpwstr>2018.4</vt:lpwstr>
  </property>
  <property fmtid="{D5CDD505-2E9C-101B-9397-08002B2CF9AE}" pid="7" name="PM_Note">
    <vt:lpwstr/>
  </property>
  <property fmtid="{D5CDD505-2E9C-101B-9397-08002B2CF9AE}" pid="8" name="PMHMAC">
    <vt:lpwstr>v=2022.1;a=SHA256;h=F0B3CF05C0E6FEA18F780E76F1E767580DCC541D5ADFFD70150217AB3522FB68</vt:lpwstr>
  </property>
  <property fmtid="{D5CDD505-2E9C-101B-9397-08002B2CF9AE}" pid="9" name="PM_Qualifier">
    <vt:lpwstr/>
  </property>
  <property fmtid="{D5CDD505-2E9C-101B-9397-08002B2CF9AE}" pid="10" name="PM_SecurityClassification">
    <vt:lpwstr>OFFICIAL</vt:lpwstr>
  </property>
  <property fmtid="{D5CDD505-2E9C-101B-9397-08002B2CF9AE}" pid="11" name="PM_ProtectiveMarkingValue_Header">
    <vt:lpwstr>OFFICIAL</vt:lpwstr>
  </property>
  <property fmtid="{D5CDD505-2E9C-101B-9397-08002B2CF9AE}" pid="12" name="PM_OriginationTimeStamp">
    <vt:lpwstr>2024-05-17T06:01:58Z</vt:lpwstr>
  </property>
  <property fmtid="{D5CDD505-2E9C-101B-9397-08002B2CF9AE}" pid="13" name="PM_Markers">
    <vt:lpwstr/>
  </property>
  <property fmtid="{D5CDD505-2E9C-101B-9397-08002B2CF9AE}" pid="14" name="PM_InsertionValue">
    <vt:lpwstr>OFFICIAL</vt:lpwstr>
  </property>
  <property fmtid="{D5CDD505-2E9C-101B-9397-08002B2CF9AE}" pid="15" name="PM_Originator_Hash_SHA1">
    <vt:lpwstr>9C78955314634D5D2659E991CCE18FED53B495A4</vt:lpwstr>
  </property>
  <property fmtid="{D5CDD505-2E9C-101B-9397-08002B2CF9AE}" pid="16" name="PM_DisplayValueSecClassificationWithQualifier">
    <vt:lpwstr>OFFICIAL</vt:lpwstr>
  </property>
  <property fmtid="{D5CDD505-2E9C-101B-9397-08002B2CF9AE}" pid="17" name="PM_Originating_FileId">
    <vt:lpwstr>DB0ED67B450A4810BE82CFAEA92FF98A</vt:lpwstr>
  </property>
  <property fmtid="{D5CDD505-2E9C-101B-9397-08002B2CF9AE}" pid="18" name="PM_ProtectiveMarkingValue_Footer">
    <vt:lpwstr>OFFICIAL</vt:lpwstr>
  </property>
  <property fmtid="{D5CDD505-2E9C-101B-9397-08002B2CF9AE}" pid="19" name="PM_ProtectiveMarkingImage_Header">
    <vt:lpwstr>C:\Program Files (x86)\Common Files\janusNET Shared\janusSEAL\Images\DocumentSlashBlue.png</vt:lpwstr>
  </property>
  <property fmtid="{D5CDD505-2E9C-101B-9397-08002B2CF9AE}" pid="20" name="PM_ProtectiveMarkingImage_Footer">
    <vt:lpwstr>C:\Program Files (x86)\Common Files\janusNET Shared\janusSEAL\Images\DocumentSlashBlue.png</vt:lpwstr>
  </property>
  <property fmtid="{D5CDD505-2E9C-101B-9397-08002B2CF9AE}" pid="21" name="PM_Display">
    <vt:lpwstr>OFFICIAL</vt:lpwstr>
  </property>
  <property fmtid="{D5CDD505-2E9C-101B-9397-08002B2CF9AE}" pid="22" name="PM_OriginatorUserAccountName_SHA256">
    <vt:lpwstr>2740D5D82FD9740AB55D0430A193BAE8D2BCE1C6723D7CB3F82C0A343D864085</vt:lpwstr>
  </property>
  <property fmtid="{D5CDD505-2E9C-101B-9397-08002B2CF9AE}" pid="23" name="PM_OriginatorDomainName_SHA256">
    <vt:lpwstr>6F3591835F3B2A8A025B00B5BA6418010DA3A17C9C26EA9C049FFD28039489A2</vt:lpwstr>
  </property>
  <property fmtid="{D5CDD505-2E9C-101B-9397-08002B2CF9AE}" pid="24" name="PMUuid">
    <vt:lpwstr>v=2022.2;d=gov.au;g=46DD6D7C-8107-577B-BC6E-F348953B2E44</vt:lpwstr>
  </property>
  <property fmtid="{D5CDD505-2E9C-101B-9397-08002B2CF9AE}" pid="25" name="PM_Hash_Version">
    <vt:lpwstr>2022.1</vt:lpwstr>
  </property>
  <property fmtid="{D5CDD505-2E9C-101B-9397-08002B2CF9AE}" pid="26" name="PM_Hash_Salt_Prev">
    <vt:lpwstr>FB1451A3264933143C9ED1363B6C0BD6</vt:lpwstr>
  </property>
  <property fmtid="{D5CDD505-2E9C-101B-9397-08002B2CF9AE}" pid="27" name="PM_Hash_Salt">
    <vt:lpwstr>FB1451A3264933143C9ED1363B6C0BD6</vt:lpwstr>
  </property>
  <property fmtid="{D5CDD505-2E9C-101B-9397-08002B2CF9AE}" pid="28" name="PM_Hash_SHA1">
    <vt:lpwstr>E4BCD5945DAC0D096DF3841B39BBB3917A024B17</vt:lpwstr>
  </property>
  <property fmtid="{D5CDD505-2E9C-101B-9397-08002B2CF9AE}" pid="29" name="PM_PrintOutPlacement_PPT">
    <vt:lpwstr/>
  </property>
</Properties>
</file>