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60" r:id="rId5"/>
    <p:sldId id="256" r:id="rId6"/>
    <p:sldId id="29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10B929A-CEC7-A172-5600-E31B107B6361}" name="Bom Phimphravichith" initials="BP" userId="S::bom.phimphravichith@dfat.gov.au::6517dcae-8de5-4979-8a76-a94b0c64a248" providerId="AD"/>
  <p188:author id="{2E64CDDC-07D4-11C5-7EF6-5C90E539F53F}" name="Fiona Cook" initials="FC" userId="S::fiona.cook@dfat.gov.au::e5c6506e-dbba-4d72-b5e2-1d1074bc6d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C52"/>
    <a:srgbClr val="0075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40C3DC3-8D12-7E0A-3FC3-079A7625A3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9BE6E-203D-5F34-CA61-267CA97673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D7EF5-95EF-4CC7-83D6-86F92B1E0AC9}" type="datetimeFigureOut">
              <a:rPr lang="en-AU" smtClean="0"/>
              <a:t>9/01/2025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759A5-D740-0299-C1C8-B98728E4914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CCD6BB-8D9F-4514-4139-299D84AC64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3A1A8-D9CD-4E6B-8F3B-CA4B48FE85B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13388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8B3B8-649C-4DF4-8823-93DB9A9F9F1E}" type="datetimeFigureOut">
              <a:rPr lang="en-AU" smtClean="0"/>
              <a:t>9/01/2025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04D47-B0BB-416A-8BB6-3FD8D5CC87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949074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E04D47-B0BB-416A-8BB6-3FD8D5CC87A0}" type="slidenum">
              <a:rPr lang="en-AU" smtClean="0"/>
              <a:t>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BADB62-CB01-4A34-2481-4D9318AAC07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8825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E04D47-B0BB-416A-8BB6-3FD8D5CC87A0}" type="slidenum">
              <a:rPr lang="en-AU" smtClean="0"/>
              <a:t>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62425E-F7B5-3596-4B0C-175D4956CB8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7597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E04D47-B0BB-416A-8BB6-3FD8D5CC87A0}" type="slidenum">
              <a:rPr lang="en-AU" smtClean="0"/>
              <a:t>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63F1DF-5324-2F6A-5109-A68E9A2877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172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AEF5E-512E-BC61-1112-8C8854C5E4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3123EC-08B2-189F-6ABB-BC1EEB708F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7EED7-DAFF-1C14-C05E-CE3E0B927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5218AB-3C60-43D8-8643-B4A7666DA4A9}" type="datetime1">
              <a:rPr lang="en-AU" smtClean="0"/>
              <a:t>9/01/2025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BDFED-0398-9C8B-FE15-4A02010AD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A6971-8B45-B8EB-BD28-6F49E9BEF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75285850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65E52-5673-DB45-2F62-C69642AB3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C77AEA-0348-85A8-C760-4FCC002E7D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788959-446F-C3FA-4373-66D36CCEE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858DF-053D-4360-BFE6-38C4F2E1D3EF}" type="datetime1">
              <a:rPr lang="en-AU" smtClean="0"/>
              <a:t>9/01/2025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998E72-E61D-2D68-96E2-5C5D90A53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67379-AD46-5914-40C2-FB7EF987C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6822691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103EBC-4D3A-38D4-2E30-49B6D66659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8A02E-37E7-ADFF-67DC-71811BD5F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DA2DB-050E-F129-68D7-1E4E8F52F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41D05-B2BE-4A09-B334-D31D4DC827E0}" type="datetime1">
              <a:rPr lang="en-AU" smtClean="0"/>
              <a:t>9/01/2025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7AAE09-8441-B0A9-2545-7786F0756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68AB55-A5C9-F818-6E38-A07A55E46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3057653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C5FC7-3498-0F42-A0F5-17CC92A40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1341" y="571497"/>
            <a:ext cx="10454659" cy="284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6497DF-850C-7F46-BA89-9CCBCD73B04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08000" y="2008481"/>
            <a:ext cx="5079999" cy="3992203"/>
          </a:xfrm>
        </p:spPr>
        <p:txBody>
          <a:bodyPr/>
          <a:lstStyle>
            <a:lvl3pPr marL="180000" indent="-180000">
              <a:defRPr/>
            </a:lvl3pPr>
          </a:lstStyle>
          <a:p>
            <a:pPr lvl="0"/>
            <a:r>
              <a:rPr lang="en-US"/>
              <a:t>Slide content level 1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AB752D-5206-2344-9637-9D5B6C0C6D71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0" y="2008488"/>
            <a:ext cx="5080000" cy="39922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Slide content level 1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96C95F-8AEB-9742-8DD4-2FF74F7EC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www.australiaawards.gov.au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82BB1-0924-2544-B3EB-ED28BEA03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/>
              <a:t>/   17 January 2019    /  </a:t>
            </a:r>
            <a:fld id="{E91776A3-428B-2245-A3F3-E204F091ED4D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9EEC560-266D-874B-8861-A85C1B23FF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8000" y="1249626"/>
            <a:ext cx="10668000" cy="365126"/>
          </a:xfrm>
        </p:spPr>
        <p:txBody>
          <a:bodyPr>
            <a:no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Page heading</a:t>
            </a:r>
            <a:endParaRPr lang="en-AU"/>
          </a:p>
        </p:txBody>
      </p:sp>
      <p:sp>
        <p:nvSpPr>
          <p:cNvPr id="9" name="7-Point Star 8">
            <a:extLst>
              <a:ext uri="{FF2B5EF4-FFF2-40B4-BE49-F238E27FC236}">
                <a16:creationId xmlns:a16="http://schemas.microsoft.com/office/drawing/2014/main" id="{A913FD46-A207-6648-BEBA-CB24C2310196}"/>
              </a:ext>
            </a:extLst>
          </p:cNvPr>
          <p:cNvSpPr/>
          <p:nvPr userDrawn="1"/>
        </p:nvSpPr>
        <p:spPr>
          <a:xfrm>
            <a:off x="508000" y="571497"/>
            <a:ext cx="213341" cy="213341"/>
          </a:xfrm>
          <a:prstGeom prst="star7">
            <a:avLst>
              <a:gd name="adj" fmla="val 26462"/>
              <a:gd name="hf" fmla="val 102572"/>
              <a:gd name="vf" fmla="val 10521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20716943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C0C5F-3C49-232A-C6EE-28AEA237D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00C53-BFB7-5614-AB59-D4EA541B4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11E86-39EC-0494-DF57-89FE3321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810A-0DEA-411C-94D3-B0D381446DEA}" type="datetime1">
              <a:rPr lang="en-AU" smtClean="0"/>
              <a:t>9/01/2025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593E7-5510-12C3-0756-5DB6B3DDD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DA5A4-44BB-814C-E884-5378FAAAF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1503441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D878B-738B-FC41-79C2-E178C1198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2164E5-A0C2-F281-2AD9-ED5F933B8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9326D-9426-4705-1526-C6087068B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0E786-5DB2-46F9-8978-24CBDC7BFA42}" type="datetime1">
              <a:rPr lang="en-AU" smtClean="0"/>
              <a:t>9/01/2025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0DA84-7A81-8320-3AB8-67A4564C4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E624C-2346-5F4C-1EE3-84793CA67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04336042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EBA531-0507-591D-5280-E0F9E3EBA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F43AB-9499-1296-B579-E89287EC8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A3A9A-30E2-F508-2524-C71C1A6CB0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7D2006-D055-CA21-D72F-398B998B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504B0-01FA-4FE9-B776-D4E0E4BB9850}" type="datetime1">
              <a:rPr lang="en-AU" smtClean="0"/>
              <a:t>9/01/2025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111649-234D-8DE5-ACD5-1515408F7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9BFA7D-42AE-B0CE-24A5-7515DE2A8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33867114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DBCAC-A9A7-4089-09A3-C4E651161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4A3A05-533E-CDE9-3540-273D99058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D02F38-89DA-5799-2F3C-CC90EB1A9D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45A882-985E-7C01-B42D-45803983A4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BB386E-D70A-590B-629D-D1255AA826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92261D-308C-A984-6381-68FE88F54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ECC7B-1CAD-4D0F-8999-B7DD55590B97}" type="datetime1">
              <a:rPr lang="en-AU" smtClean="0"/>
              <a:t>9/01/2025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962E466-BF5B-CF4F-F6FE-5BDE18F31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3C9BF4-1877-0505-6BCE-DF71C317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0927470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12B78-8143-701E-3459-AD3F5157A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98DC0E-E791-A771-B16C-6652B4775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203FC-810A-4BB6-9EAE-19678B1170CB}" type="datetime1">
              <a:rPr lang="en-AU" smtClean="0"/>
              <a:t>9/01/2025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87042A-5333-9AE0-20DA-983E233C9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74BB61-D37F-C534-E7C9-4C111E65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13759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6ECABA-A244-CD63-0F4B-652D08551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CE128-AA59-4475-B4E8-B693CEF461C6}" type="datetime1">
              <a:rPr lang="en-AU" smtClean="0"/>
              <a:t>9/01/2025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938128-44F6-98E7-79F5-0999C451B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470DB6-A646-45AF-3953-1A4934E4E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5692392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057F3-9100-7EAC-1D38-4D6F85ED5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D68662-1AD9-2F65-EE71-8F77D41EE7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AFCA1E-2357-497D-82BB-48A10FE08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2A604-0011-9A1A-BC78-CD85C249A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2648C-A423-45FE-99D2-0A60E860E004}" type="datetime1">
              <a:rPr lang="en-AU" smtClean="0"/>
              <a:t>9/01/2025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9F862A-21D1-6A31-6FE9-0310947CF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A9489-101E-5692-BC9B-9A93B8119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9163533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03AEF-BA4D-2156-8B56-70345D365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B62D7B-8859-29CC-5ADA-04A3C462B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89DD80-13CB-C326-A665-66E5AAAD0B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0E5069-624A-F2EC-EAE2-B4FD9693F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725D9-650C-4945-93B8-409F150377C7}" type="datetime1">
              <a:rPr lang="en-AU" smtClean="0"/>
              <a:t>9/01/2025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E11C2-FAD9-5D82-4CCA-ADE788884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Australia Awards Fellowships Round 19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997608-0916-C7DA-762F-A3A9E400E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4706184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AE1213-F47E-BB9A-A950-B6C40C4D3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EF6B4-E8F3-2CBA-0646-6BF8C4AE5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24D13-3633-4011-A17C-2C2403B65C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C90353-652E-44FA-83EC-F62794C8C59A}" type="datetime1">
              <a:rPr lang="en-AU" smtClean="0"/>
              <a:t>9/01/2025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B18D7A-099D-F59B-6786-9994057238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AU"/>
              <a:t>Australia Awards Fellowships Round 19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33C22D-849A-28F0-9246-7D663A389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4B95C2-9007-4FBF-868A-C80B664F33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51552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blue and white sphere&#10;&#10;Description automatically generated">
            <a:extLst>
              <a:ext uri="{FF2B5EF4-FFF2-40B4-BE49-F238E27FC236}">
                <a16:creationId xmlns:a16="http://schemas.microsoft.com/office/drawing/2014/main" id="{4A435D58-4B55-CBC3-5867-7FAE15A5E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9CEE9A-B8A3-394D-6D89-525D166B7CE9}"/>
              </a:ext>
            </a:extLst>
          </p:cNvPr>
          <p:cNvSpPr/>
          <p:nvPr/>
        </p:nvSpPr>
        <p:spPr>
          <a:xfrm>
            <a:off x="614532" y="4301783"/>
            <a:ext cx="5770184" cy="413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ts val="600"/>
              </a:spcBef>
            </a:pPr>
            <a:r>
              <a:rPr lang="en-US" sz="2000" dirty="0">
                <a:solidFill>
                  <a:srgbClr val="228FAD"/>
                </a:solidFill>
                <a:latin typeface="Arial"/>
                <a:cs typeface="Arial"/>
              </a:rPr>
              <a:t>Heading 2</a:t>
            </a:r>
          </a:p>
        </p:txBody>
      </p:sp>
      <p:sp>
        <p:nvSpPr>
          <p:cNvPr id="12" name="Title 6">
            <a:extLst>
              <a:ext uri="{FF2B5EF4-FFF2-40B4-BE49-F238E27FC236}">
                <a16:creationId xmlns:a16="http://schemas.microsoft.com/office/drawing/2014/main" id="{C147AB79-0241-0633-9560-CF9CB48B5E99}"/>
              </a:ext>
            </a:extLst>
          </p:cNvPr>
          <p:cNvSpPr txBox="1">
            <a:spLocks/>
          </p:cNvSpPr>
          <p:nvPr/>
        </p:nvSpPr>
        <p:spPr>
          <a:xfrm>
            <a:off x="348202" y="2358687"/>
            <a:ext cx="7200000" cy="2285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AU">
              <a:solidFill>
                <a:srgbClr val="002C5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0D2D030-851F-457D-9295-ED11437DB7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050" y="435464"/>
            <a:ext cx="1149510" cy="98060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4124D21-0F23-F4EA-AC02-1CA8F55907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4855" y="435464"/>
            <a:ext cx="1149510" cy="980603"/>
          </a:xfrm>
          <a:prstGeom prst="rect">
            <a:avLst/>
          </a:prstGeom>
        </p:spPr>
      </p:pic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DFBC600-14C2-764C-7DB9-2A2384C5D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76200" y="6357992"/>
            <a:ext cx="4114800" cy="365125"/>
          </a:xfrm>
        </p:spPr>
        <p:txBody>
          <a:bodyPr/>
          <a:lstStyle/>
          <a:p>
            <a:r>
              <a:rPr lang="en-AU" dirty="0"/>
              <a:t>Australia Awards Fellowships Round xx   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8368D14-75A2-738C-8211-3CFB7678BA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552" y="6449107"/>
            <a:ext cx="182896" cy="182896"/>
          </a:xfrm>
          <a:prstGeom prst="rect">
            <a:avLst/>
          </a:prstGeom>
        </p:spPr>
      </p:pic>
      <p:sp>
        <p:nvSpPr>
          <p:cNvPr id="2" name="Title 6">
            <a:extLst>
              <a:ext uri="{FF2B5EF4-FFF2-40B4-BE49-F238E27FC236}">
                <a16:creationId xmlns:a16="http://schemas.microsoft.com/office/drawing/2014/main" id="{A0E31B05-30B4-EFB4-F4F4-4FF48E5B22EC}"/>
              </a:ext>
            </a:extLst>
          </p:cNvPr>
          <p:cNvSpPr txBox="1">
            <a:spLocks/>
          </p:cNvSpPr>
          <p:nvPr/>
        </p:nvSpPr>
        <p:spPr>
          <a:xfrm>
            <a:off x="348201" y="1714501"/>
            <a:ext cx="8043323" cy="2930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6000">
                <a:solidFill>
                  <a:srgbClr val="002C5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Heading 1</a:t>
            </a:r>
            <a:endParaRPr lang="en-AU" sz="6000" dirty="0">
              <a:solidFill>
                <a:srgbClr val="002C5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33357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70A1295-61BC-4214-AA3E-D39667302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8A5CF7-3615-B0AF-901A-0481335C8D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5116529"/>
            <a:ext cx="10592174" cy="1000655"/>
          </a:xfrm>
        </p:spPr>
        <p:txBody>
          <a:bodyPr anchor="t">
            <a:normAutofit/>
          </a:bodyPr>
          <a:lstStyle/>
          <a:p>
            <a:pPr algn="l"/>
            <a:endParaRPr lang="en-AU" sz="4000">
              <a:solidFill>
                <a:schemeClr val="tx2"/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B139475-2B26-4CA9-9413-DE741E49F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" y="2941813"/>
            <a:ext cx="12188952" cy="1828800"/>
            <a:chOff x="-305" y="3144820"/>
            <a:chExt cx="9182100" cy="1551136"/>
          </a:xfrm>
        </p:grpSpPr>
        <p:sp useBgFill="1">
          <p:nvSpPr>
            <p:cNvPr id="13" name="Freeform: Shape 12">
              <a:extLst>
                <a:ext uri="{FF2B5EF4-FFF2-40B4-BE49-F238E27FC236}">
                  <a16:creationId xmlns:a16="http://schemas.microsoft.com/office/drawing/2014/main" id="{16C6BF63-6277-4C39-BE5D-3C341662CE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76854"/>
              <a:ext cx="9182100" cy="1019102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6EA3BAD9-C130-4A9C-9086-20D132A6CF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44820"/>
              <a:ext cx="9182100" cy="932744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2587D38B-9E07-4A8B-B285-5FEBF6A60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80789"/>
              <a:ext cx="9182100" cy="544245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5EF4DD4B-217B-4346-A2B8-4327936399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324550"/>
              <a:ext cx="9182100" cy="765639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7B880467-E477-411C-DD42-0B7BCB2D3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4580785"/>
            <a:ext cx="9416898" cy="484374"/>
          </a:xfrm>
        </p:spPr>
        <p:txBody>
          <a:bodyPr anchor="b">
            <a:normAutofit/>
          </a:bodyPr>
          <a:lstStyle/>
          <a:p>
            <a:pPr algn="l"/>
            <a:endParaRPr lang="en-AU" sz="2000">
              <a:solidFill>
                <a:schemeClr val="tx2"/>
              </a:solidFill>
            </a:endParaRPr>
          </a:p>
        </p:txBody>
      </p:sp>
      <p:pic>
        <p:nvPicPr>
          <p:cNvPr id="21" name="Picture 20" descr="A white and blue background&#10;&#10;Description automatically generated">
            <a:extLst>
              <a:ext uri="{FF2B5EF4-FFF2-40B4-BE49-F238E27FC236}">
                <a16:creationId xmlns:a16="http://schemas.microsoft.com/office/drawing/2014/main" id="{FF33D634-AD24-346F-D225-489061A7C7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" y="0"/>
            <a:ext cx="12192000" cy="6858000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A72DC44A-2DE6-3C2C-C2E2-0385167B8387}"/>
              </a:ext>
            </a:extLst>
          </p:cNvPr>
          <p:cNvSpPr txBox="1">
            <a:spLocks/>
          </p:cNvSpPr>
          <p:nvPr/>
        </p:nvSpPr>
        <p:spPr>
          <a:xfrm>
            <a:off x="-4052384" y="1332896"/>
            <a:ext cx="10454659" cy="28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b="1"/>
              <a:t> 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742C5717-7A01-0828-C8C5-BCEAD39EEB63}"/>
              </a:ext>
            </a:extLst>
          </p:cNvPr>
          <p:cNvSpPr txBox="1">
            <a:spLocks/>
          </p:cNvSpPr>
          <p:nvPr/>
        </p:nvSpPr>
        <p:spPr>
          <a:xfrm>
            <a:off x="599448" y="1643556"/>
            <a:ext cx="3691138" cy="590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AU" sz="1800" b="1">
              <a:solidFill>
                <a:srgbClr val="002C5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93E5AE96-F0EA-3B46-E887-A04396C851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552" y="6494827"/>
            <a:ext cx="182896" cy="182896"/>
          </a:xfrm>
          <a:prstGeom prst="rect">
            <a:avLst/>
          </a:prstGeom>
        </p:spPr>
      </p:pic>
      <p:sp>
        <p:nvSpPr>
          <p:cNvPr id="29" name="Footer Placeholder 19">
            <a:extLst>
              <a:ext uri="{FF2B5EF4-FFF2-40B4-BE49-F238E27FC236}">
                <a16:creationId xmlns:a16="http://schemas.microsoft.com/office/drawing/2014/main" id="{55BDB090-1B0C-E9A6-79B6-08FD581A992D}"/>
              </a:ext>
            </a:extLst>
          </p:cNvPr>
          <p:cNvSpPr txBox="1">
            <a:spLocks/>
          </p:cNvSpPr>
          <p:nvPr/>
        </p:nvSpPr>
        <p:spPr>
          <a:xfrm>
            <a:off x="-278951" y="640809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000" dirty="0"/>
              <a:t>Australia Awards Fellowships Round xx</a:t>
            </a:r>
          </a:p>
        </p:txBody>
      </p:sp>
    </p:spTree>
    <p:extLst>
      <p:ext uri="{BB962C8B-B14F-4D97-AF65-F5344CB8AC3E}">
        <p14:creationId xmlns:p14="http://schemas.microsoft.com/office/powerpoint/2010/main" val="234396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blue and white sphere&#10;&#10;Description automatically generated">
            <a:extLst>
              <a:ext uri="{FF2B5EF4-FFF2-40B4-BE49-F238E27FC236}">
                <a16:creationId xmlns:a16="http://schemas.microsoft.com/office/drawing/2014/main" id="{4A435D58-4B55-CBC3-5867-7FAE15A5EB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391"/>
            <a:ext cx="12192000" cy="6858000"/>
          </a:xfrm>
          <a:prstGeom prst="rect">
            <a:avLst/>
          </a:prstGeom>
        </p:spPr>
      </p:pic>
      <p:sp>
        <p:nvSpPr>
          <p:cNvPr id="12" name="Title 6">
            <a:extLst>
              <a:ext uri="{FF2B5EF4-FFF2-40B4-BE49-F238E27FC236}">
                <a16:creationId xmlns:a16="http://schemas.microsoft.com/office/drawing/2014/main" id="{C147AB79-0241-0633-9560-CF9CB48B5E99}"/>
              </a:ext>
            </a:extLst>
          </p:cNvPr>
          <p:cNvSpPr txBox="1">
            <a:spLocks/>
          </p:cNvSpPr>
          <p:nvPr/>
        </p:nvSpPr>
        <p:spPr>
          <a:xfrm>
            <a:off x="348201" y="1714501"/>
            <a:ext cx="8043323" cy="29301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6000" dirty="0">
                <a:solidFill>
                  <a:srgbClr val="002C5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DDFBC600-14C2-764C-7DB9-2A2384C5D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76200" y="6357992"/>
            <a:ext cx="4114800" cy="365125"/>
          </a:xfrm>
        </p:spPr>
        <p:txBody>
          <a:bodyPr/>
          <a:lstStyle/>
          <a:p>
            <a:r>
              <a:rPr lang="en-AU" dirty="0"/>
              <a:t>Australia Awards Fellowships Round xx    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8368D14-75A2-738C-8211-3CFB7678BA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552" y="6449107"/>
            <a:ext cx="182896" cy="182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917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7FC44D1A0AD44CA301B778D02EA564" ma:contentTypeVersion="16" ma:contentTypeDescription="Create a new document." ma:contentTypeScope="" ma:versionID="47a4f5c5734a6901d3e98a20f4f7a8a3">
  <xsd:schema xmlns:xsd="http://www.w3.org/2001/XMLSchema" xmlns:xs="http://www.w3.org/2001/XMLSchema" xmlns:p="http://schemas.microsoft.com/office/2006/metadata/properties" xmlns:ns2="15888672-72d3-4d16-ae61-2ccbf9dc8972" xmlns:ns3="89281de0-5868-40a4-aaa5-64ccdd5ef88b" targetNamespace="http://schemas.microsoft.com/office/2006/metadata/properties" ma:root="true" ma:fieldsID="8ad8280e17ce5cf8fbdf297f838d9cbe" ns2:_="" ns3:_="">
    <xsd:import namespace="15888672-72d3-4d16-ae61-2ccbf9dc8972"/>
    <xsd:import namespace="89281de0-5868-40a4-aaa5-64ccdd5ef8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888672-72d3-4d16-ae61-2ccbf9dc89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00eb7d5-ca27-4af2-baac-ce43792536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281de0-5868-40a4-aaa5-64ccdd5ef88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a4ff4e78-c00c-47dd-810e-2355355c9007}" ma:internalName="TaxCatchAll" ma:showField="CatchAllData" ma:web="89281de0-5868-40a4-aaa5-64ccdd5ef8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888672-72d3-4d16-ae61-2ccbf9dc8972">
      <Terms xmlns="http://schemas.microsoft.com/office/infopath/2007/PartnerControls"/>
    </lcf76f155ced4ddcb4097134ff3c332f>
    <TaxCatchAll xmlns="89281de0-5868-40a4-aaa5-64ccdd5ef88b" xsi:nil="true"/>
  </documentManagement>
</p:properties>
</file>

<file path=customXml/itemProps1.xml><?xml version="1.0" encoding="utf-8"?>
<ds:datastoreItem xmlns:ds="http://schemas.openxmlformats.org/officeDocument/2006/customXml" ds:itemID="{64BAB8AD-2331-431F-84AE-DB3A9DFA3682}">
  <ds:schemaRefs>
    <ds:schemaRef ds:uri="15888672-72d3-4d16-ae61-2ccbf9dc8972"/>
    <ds:schemaRef ds:uri="89281de0-5868-40a4-aaa5-64ccdd5ef88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BFC35A5-6C38-4B7D-9D5E-97844B13A8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17ED82-0F73-4AC1-81BC-F13783D01F2D}">
  <ds:schemaRefs>
    <ds:schemaRef ds:uri="15888672-72d3-4d16-ae61-2ccbf9dc8972"/>
    <ds:schemaRef ds:uri="89281de0-5868-40a4-aaa5-64ccdd5ef88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1295</TotalTime>
  <Words>25</Words>
  <Application>Microsoft Office PowerPoint</Application>
  <PresentationFormat>Widescreen</PresentationFormat>
  <Paragraphs>10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Berry</dc:creator>
  <cp:keywords>[SEC=OFFICIAL]</cp:keywords>
  <cp:lastModifiedBy>Joanna Berry</cp:lastModifiedBy>
  <cp:revision>9</cp:revision>
  <dcterms:created xsi:type="dcterms:W3CDTF">2024-05-03T01:07:13Z</dcterms:created>
  <dcterms:modified xsi:type="dcterms:W3CDTF">2025-01-09T01:35:29Z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0x010100847FC44D1A0AD44CA301B778D02EA564</vt:lpwstr>
  </property>
  <property fmtid="{D5CDD505-2E9C-101B-9397-08002B2CF9AE}" pid="3" name="MediaServiceImageTags">
    <vt:lpwstr/>
  </property>
  <property fmtid="{D5CDD505-2E9C-101B-9397-08002B2CF9AE}" pid="4" name="PM_Namespace">
    <vt:lpwstr>gov.au</vt:lpwstr>
  </property>
  <property fmtid="{D5CDD505-2E9C-101B-9397-08002B2CF9AE}" pid="5" name="PM_Caveats_Count">
    <vt:lpwstr>0</vt:lpwstr>
  </property>
  <property fmtid="{D5CDD505-2E9C-101B-9397-08002B2CF9AE}" pid="6" name="PM_Version">
    <vt:lpwstr>2018.4</vt:lpwstr>
  </property>
  <property fmtid="{D5CDD505-2E9C-101B-9397-08002B2CF9AE}" pid="7" name="PM_Note">
    <vt:lpwstr/>
  </property>
  <property fmtid="{D5CDD505-2E9C-101B-9397-08002B2CF9AE}" pid="8" name="PMHMAC">
    <vt:lpwstr>v=2022.1;a=SHA256;h=1392E5A64C42A5316B856D020FD5428A2F5EC33B39499E5A52EC49CB2762E049</vt:lpwstr>
  </property>
  <property fmtid="{D5CDD505-2E9C-101B-9397-08002B2CF9AE}" pid="9" name="PM_Qualifier">
    <vt:lpwstr/>
  </property>
  <property fmtid="{D5CDD505-2E9C-101B-9397-08002B2CF9AE}" pid="10" name="PM_SecurityClassification">
    <vt:lpwstr>OFFICIAL</vt:lpwstr>
  </property>
  <property fmtid="{D5CDD505-2E9C-101B-9397-08002B2CF9AE}" pid="11" name="PM_ProtectiveMarkingValue_Header">
    <vt:lpwstr>OFFICIAL</vt:lpwstr>
  </property>
  <property fmtid="{D5CDD505-2E9C-101B-9397-08002B2CF9AE}" pid="12" name="PM_OriginationTimeStamp">
    <vt:lpwstr>2024-05-16T05:28:38Z</vt:lpwstr>
  </property>
  <property fmtid="{D5CDD505-2E9C-101B-9397-08002B2CF9AE}" pid="13" name="PM_Markers">
    <vt:lpwstr/>
  </property>
  <property fmtid="{D5CDD505-2E9C-101B-9397-08002B2CF9AE}" pid="14" name="PM_InsertionValue">
    <vt:lpwstr>OFFICIAL</vt:lpwstr>
  </property>
  <property fmtid="{D5CDD505-2E9C-101B-9397-08002B2CF9AE}" pid="15" name="PM_Originator_Hash_SHA1">
    <vt:lpwstr>9C78955314634D5D2659E991CCE18FED53B495A4</vt:lpwstr>
  </property>
  <property fmtid="{D5CDD505-2E9C-101B-9397-08002B2CF9AE}" pid="16" name="PM_DisplayValueSecClassificationWithQualifier">
    <vt:lpwstr>OFFICIAL</vt:lpwstr>
  </property>
  <property fmtid="{D5CDD505-2E9C-101B-9397-08002B2CF9AE}" pid="17" name="PM_Originating_FileId">
    <vt:lpwstr>6907C3F0E7774B369A0B345538B7848C</vt:lpwstr>
  </property>
  <property fmtid="{D5CDD505-2E9C-101B-9397-08002B2CF9AE}" pid="18" name="PM_ProtectiveMarkingValue_Footer">
    <vt:lpwstr>OFFICIAL</vt:lpwstr>
  </property>
  <property fmtid="{D5CDD505-2E9C-101B-9397-08002B2CF9AE}" pid="19" name="PM_ProtectiveMarkingImage_Header">
    <vt:lpwstr>C:\Program Files (x86)\Common Files\janusNET Shared\janusSEAL\Images\DocumentSlashBlue.png</vt:lpwstr>
  </property>
  <property fmtid="{D5CDD505-2E9C-101B-9397-08002B2CF9AE}" pid="20" name="PM_ProtectiveMarkingImage_Footer">
    <vt:lpwstr>C:\Program Files (x86)\Common Files\janusNET Shared\janusSEAL\Images\DocumentSlashBlue.png</vt:lpwstr>
  </property>
  <property fmtid="{D5CDD505-2E9C-101B-9397-08002B2CF9AE}" pid="21" name="PM_Display">
    <vt:lpwstr>OFFICIAL</vt:lpwstr>
  </property>
  <property fmtid="{D5CDD505-2E9C-101B-9397-08002B2CF9AE}" pid="22" name="PM_OriginatorUserAccountName_SHA256">
    <vt:lpwstr>2740D5D82FD9740AB55D0430A193BAE8D2BCE1C6723D7CB3F82C0A343D864085</vt:lpwstr>
  </property>
  <property fmtid="{D5CDD505-2E9C-101B-9397-08002B2CF9AE}" pid="23" name="PM_OriginatorDomainName_SHA256">
    <vt:lpwstr>6F3591835F3B2A8A025B00B5BA6418010DA3A17C9C26EA9C049FFD28039489A2</vt:lpwstr>
  </property>
  <property fmtid="{D5CDD505-2E9C-101B-9397-08002B2CF9AE}" pid="24" name="PMUuid">
    <vt:lpwstr>v=2022.2;d=gov.au;g=46DD6D7C-8107-577B-BC6E-F348953B2E44</vt:lpwstr>
  </property>
  <property fmtid="{D5CDD505-2E9C-101B-9397-08002B2CF9AE}" pid="25" name="PM_Hash_Version">
    <vt:lpwstr>2022.1</vt:lpwstr>
  </property>
  <property fmtid="{D5CDD505-2E9C-101B-9397-08002B2CF9AE}" pid="26" name="PM_Hash_Salt_Prev">
    <vt:lpwstr>CA7866DE562E83E2A981A05361EEFA02</vt:lpwstr>
  </property>
  <property fmtid="{D5CDD505-2E9C-101B-9397-08002B2CF9AE}" pid="27" name="PM_Hash_Salt">
    <vt:lpwstr>CA7866DE562E83E2A981A05361EEFA02</vt:lpwstr>
  </property>
  <property fmtid="{D5CDD505-2E9C-101B-9397-08002B2CF9AE}" pid="28" name="PM_Hash_SHA1">
    <vt:lpwstr>FC6C39B3739C9E1FE0420AA2DF6DB3219985D910</vt:lpwstr>
  </property>
  <property fmtid="{D5CDD505-2E9C-101B-9397-08002B2CF9AE}" pid="29" name="PM_PrintOutPlacement_PPT">
    <vt:lpwstr/>
  </property>
</Properties>
</file>